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3" r:id="rId2"/>
    <p:sldId id="332" r:id="rId3"/>
    <p:sldId id="333" r:id="rId4"/>
    <p:sldId id="334" r:id="rId5"/>
    <p:sldId id="320" r:id="rId6"/>
    <p:sldId id="335" r:id="rId7"/>
    <p:sldId id="336" r:id="rId8"/>
    <p:sldId id="337" r:id="rId9"/>
    <p:sldId id="338" r:id="rId10"/>
    <p:sldId id="321" r:id="rId11"/>
    <p:sldId id="339" r:id="rId12"/>
    <p:sldId id="331" r:id="rId13"/>
    <p:sldId id="340" r:id="rId14"/>
    <p:sldId id="317" r:id="rId15"/>
    <p:sldId id="322" r:id="rId16"/>
    <p:sldId id="299" r:id="rId17"/>
    <p:sldId id="290"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6" autoAdjust="0"/>
    <p:restoredTop sz="94660"/>
  </p:normalViewPr>
  <p:slideViewPr>
    <p:cSldViewPr snapToGrid="0">
      <p:cViewPr varScale="1">
        <p:scale>
          <a:sx n="70" d="100"/>
          <a:sy n="70" d="100"/>
        </p:scale>
        <p:origin x="948" y="72"/>
      </p:cViewPr>
      <p:guideLst/>
    </p:cSldViewPr>
  </p:slideViewPr>
  <p:notesTextViewPr>
    <p:cViewPr>
      <p:scale>
        <a:sx n="1" d="1"/>
        <a:sy n="1" d="1"/>
      </p:scale>
      <p:origin x="0" y="-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DDC1C-6A0D-472D-ACB2-A342685472CE}" type="datetimeFigureOut">
              <a:rPr lang="da-DK" smtClean="0"/>
              <a:t>29-12-2018</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FA5E6-5718-4A54-9454-5601CA9F83AC}" type="slidenum">
              <a:rPr lang="da-DK" smtClean="0"/>
              <a:t>‹nr.›</a:t>
            </a:fld>
            <a:endParaRPr lang="da-DK"/>
          </a:p>
        </p:txBody>
      </p:sp>
    </p:spTree>
    <p:extLst>
      <p:ext uri="{BB962C8B-B14F-4D97-AF65-F5344CB8AC3E}">
        <p14:creationId xmlns:p14="http://schemas.microsoft.com/office/powerpoint/2010/main" val="3349518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ld.bibelselskabet.dk/danbib/web/hab/ch2/v1.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old.bibelselskabet.dk/danbib/web/hab/ch2/v1.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old.bibelselskabet.dk/danbib/web/hab/ch2/v1.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old.bibelselskabet.dk/danbib/web/joh/ch16/v13.ht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old.bibelselskabet.dk/danbib/web/joh/ch16/v15.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old.bibelselskabet.dk/danbib/web/hab/ch2/v1.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old.bibelselskabet.dk/danbib/web/hab/ch2/v1.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old.bibelselskabet.dk/danbib/web/hab/ch2/v1.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old.bibelselskabet.dk/danbib/web/joh/ch7/v38.ht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old.bibelselskabet.dk/danbib/web/joh/ch7/v39.ht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ld.bibelselskabet.dk/danbib/web/joh/ch7/v38.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old.bibelselskabet.dk/danbib/web/joh/ch7/v39.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kern="1200" dirty="0" smtClean="0">
                <a:solidFill>
                  <a:schemeClr val="tx1"/>
                </a:solidFill>
                <a:effectLst/>
                <a:latin typeface="+mn-lt"/>
                <a:ea typeface="+mn-ea"/>
                <a:cs typeface="+mn-cs"/>
              </a:rPr>
              <a:t>Hab.2.1-2</a:t>
            </a:r>
            <a:r>
              <a:rPr lang="da-DK" sz="1200" b="1" i="1" kern="1200" dirty="0" smtClean="0">
                <a:solidFill>
                  <a:schemeClr val="tx1"/>
                </a:solidFill>
                <a:effectLst/>
                <a:latin typeface="+mn-lt"/>
                <a:ea typeface="+mn-ea"/>
                <a:cs typeface="+mn-cs"/>
              </a:rPr>
              <a:t>: </a:t>
            </a:r>
            <a:r>
              <a:rPr lang="da-DK" sz="1200" b="1" i="1" u="sng" kern="1200" dirty="0" smtClean="0">
                <a:solidFill>
                  <a:schemeClr val="tx1"/>
                </a:solidFill>
                <a:effectLst/>
                <a:latin typeface="+mn-lt"/>
                <a:ea typeface="+mn-ea"/>
                <a:cs typeface="+mn-cs"/>
                <a:hlinkClick r:id="rId3"/>
              </a:rPr>
              <a:t>v1</a:t>
            </a:r>
            <a:r>
              <a:rPr lang="da-DK" sz="1200" b="1" i="1" kern="1200" dirty="0" smtClean="0">
                <a:solidFill>
                  <a:schemeClr val="tx1"/>
                </a:solidFill>
                <a:effectLst/>
                <a:latin typeface="+mn-lt"/>
                <a:ea typeface="+mn-ea"/>
                <a:cs typeface="+mn-cs"/>
              </a:rPr>
              <a:t> Jeg vil stå på min post, jeg vil stille mig på vagt og spejde for at se, hvad han vil sige til mig, hvad jeg får som svar på min klage. </a:t>
            </a:r>
            <a:r>
              <a:rPr lang="da-DK" sz="1200" b="1" i="1" u="sng" kern="1200" dirty="0" smtClean="0">
                <a:solidFill>
                  <a:schemeClr val="tx1"/>
                </a:solidFill>
                <a:effectLst/>
                <a:latin typeface="+mn-lt"/>
                <a:ea typeface="+mn-ea"/>
                <a:cs typeface="+mn-cs"/>
                <a:hlinkClick r:id="rId3"/>
              </a:rPr>
              <a:t>v2 </a:t>
            </a:r>
            <a:r>
              <a:rPr lang="da-DK" sz="1200" b="1" i="1" kern="1200" dirty="0" smtClean="0">
                <a:solidFill>
                  <a:schemeClr val="tx1"/>
                </a:solidFill>
                <a:effectLst/>
                <a:latin typeface="+mn-lt"/>
                <a:ea typeface="+mn-ea"/>
                <a:cs typeface="+mn-cs"/>
              </a:rPr>
              <a:t> Herren svarede mig: »Skriv synet tydeligt på tavler, så det er let at læse. </a:t>
            </a:r>
            <a:endParaRPr lang="da-DK" sz="120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1</a:t>
            </a:fld>
            <a:endParaRPr lang="da-DK"/>
          </a:p>
        </p:txBody>
      </p:sp>
    </p:spTree>
    <p:extLst>
      <p:ext uri="{BB962C8B-B14F-4D97-AF65-F5344CB8AC3E}">
        <p14:creationId xmlns:p14="http://schemas.microsoft.com/office/powerpoint/2010/main" val="345924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Gentag de 4 nøgler med fagter.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kern="1200" dirty="0" smtClean="0">
                <a:solidFill>
                  <a:schemeClr val="tx1"/>
                </a:solidFill>
                <a:effectLst/>
                <a:latin typeface="+mn-lt"/>
                <a:ea typeface="+mn-ea"/>
                <a:cs typeface="+mn-cs"/>
              </a:rPr>
              <a:t>Hab.2.1-2</a:t>
            </a:r>
            <a:r>
              <a:rPr lang="da-DK" sz="1200" b="1" i="1" kern="1200" dirty="0" smtClean="0">
                <a:solidFill>
                  <a:schemeClr val="tx1"/>
                </a:solidFill>
                <a:effectLst/>
                <a:latin typeface="+mn-lt"/>
                <a:ea typeface="+mn-ea"/>
                <a:cs typeface="+mn-cs"/>
              </a:rPr>
              <a:t>: </a:t>
            </a:r>
            <a:r>
              <a:rPr lang="da-DK" sz="1200" b="1" i="1" u="sng" kern="1200" dirty="0" smtClean="0">
                <a:solidFill>
                  <a:schemeClr val="tx1"/>
                </a:solidFill>
                <a:effectLst/>
                <a:latin typeface="+mn-lt"/>
                <a:ea typeface="+mn-ea"/>
                <a:cs typeface="+mn-cs"/>
                <a:hlinkClick r:id="rId3"/>
              </a:rPr>
              <a:t>v1</a:t>
            </a:r>
            <a:r>
              <a:rPr lang="da-DK" sz="1200" b="1" i="1" kern="1200" dirty="0" smtClean="0">
                <a:solidFill>
                  <a:schemeClr val="tx1"/>
                </a:solidFill>
                <a:effectLst/>
                <a:latin typeface="+mn-lt"/>
                <a:ea typeface="+mn-ea"/>
                <a:cs typeface="+mn-cs"/>
              </a:rPr>
              <a:t> Jeg vil stå på min post, jeg vil stille mig på vagt og spejde for at se, hvad han vil sige til mig, hvad jeg får som svar på min klage. </a:t>
            </a:r>
            <a:r>
              <a:rPr lang="da-DK" sz="1200" b="1" i="1" u="sng" kern="1200" dirty="0" smtClean="0">
                <a:solidFill>
                  <a:schemeClr val="tx1"/>
                </a:solidFill>
                <a:effectLst/>
                <a:latin typeface="+mn-lt"/>
                <a:ea typeface="+mn-ea"/>
                <a:cs typeface="+mn-cs"/>
                <a:hlinkClick r:id="rId3"/>
              </a:rPr>
              <a:t>v2 </a:t>
            </a:r>
            <a:r>
              <a:rPr lang="da-DK" sz="1200" b="1" i="1" kern="1200" dirty="0" smtClean="0">
                <a:solidFill>
                  <a:schemeClr val="tx1"/>
                </a:solidFill>
                <a:effectLst/>
                <a:latin typeface="+mn-lt"/>
                <a:ea typeface="+mn-ea"/>
                <a:cs typeface="+mn-cs"/>
              </a:rPr>
              <a:t> Herren svarede mig: »Skriv synet tydeligt på tavler, så det er let at læse. </a:t>
            </a:r>
            <a:endParaRPr lang="da-DK" sz="1200" kern="1200" dirty="0" smtClean="0">
              <a:solidFill>
                <a:schemeClr val="tx1"/>
              </a:solidFill>
              <a:effectLst/>
              <a:latin typeface="+mn-lt"/>
              <a:ea typeface="+mn-ea"/>
              <a:cs typeface="+mn-cs"/>
            </a:endParaRPr>
          </a:p>
          <a:p>
            <a:endParaRPr lang="da-DK" b="1" dirty="0" smtClean="0"/>
          </a:p>
          <a:p>
            <a:endParaRPr lang="da-DK" dirty="0"/>
          </a:p>
        </p:txBody>
      </p:sp>
      <p:sp>
        <p:nvSpPr>
          <p:cNvPr id="4" name="Pladsholder til slidenummer 3"/>
          <p:cNvSpPr>
            <a:spLocks noGrp="1"/>
          </p:cNvSpPr>
          <p:nvPr>
            <p:ph type="sldNum" sz="quarter" idx="10"/>
          </p:nvPr>
        </p:nvSpPr>
        <p:spPr/>
        <p:txBody>
          <a:bodyPr/>
          <a:lstStyle/>
          <a:p>
            <a:fld id="{6DD6C59C-6E42-4CC1-B857-BC21CAC5A6BA}" type="slidenum">
              <a:rPr lang="da-DK" smtClean="0"/>
              <a:t>11</a:t>
            </a:fld>
            <a:endParaRPr lang="da-DK"/>
          </a:p>
        </p:txBody>
      </p:sp>
    </p:spTree>
    <p:extLst>
      <p:ext uri="{BB962C8B-B14F-4D97-AF65-F5344CB8AC3E}">
        <p14:creationId xmlns:p14="http://schemas.microsoft.com/office/powerpoint/2010/main" val="2855784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1" u="sng" kern="1200" dirty="0" smtClean="0">
                <a:solidFill>
                  <a:schemeClr val="tx1"/>
                </a:solidFill>
                <a:effectLst/>
                <a:latin typeface="+mn-lt"/>
                <a:ea typeface="+mn-ea"/>
                <a:cs typeface="+mn-cs"/>
              </a:rPr>
              <a:t>Hab.1.2</a:t>
            </a:r>
            <a:r>
              <a:rPr lang="da-DK" sz="1200" b="1" i="1" kern="1200" dirty="0" smtClean="0">
                <a:solidFill>
                  <a:schemeClr val="tx1"/>
                </a:solidFill>
                <a:effectLst/>
                <a:latin typeface="+mn-lt"/>
                <a:ea typeface="+mn-ea"/>
                <a:cs typeface="+mn-cs"/>
              </a:rPr>
              <a:t>: Hvor længe, Herre, skal jeg råbe om hjælp, uden at du hører, skrige til dig om vold, uden at du frelser?</a:t>
            </a:r>
            <a:r>
              <a:rPr lang="da-DK" sz="1200" b="1" i="1" u="none" strike="noStrike" kern="1200" dirty="0" smtClean="0">
                <a:solidFill>
                  <a:schemeClr val="tx1"/>
                </a:solidFill>
                <a:effectLst/>
                <a:latin typeface="+mn-lt"/>
                <a:ea typeface="+mn-ea"/>
                <a:cs typeface="+mn-cs"/>
              </a:rPr>
              <a:t>  (bøn/klage/spørgsmål) – 6/10-18 gav Gud </a:t>
            </a:r>
            <a:r>
              <a:rPr lang="da-DK" sz="1200" b="1" i="1" u="none" strike="noStrike" kern="1200" smtClean="0">
                <a:solidFill>
                  <a:schemeClr val="tx1"/>
                </a:solidFill>
                <a:effectLst/>
                <a:latin typeface="+mn-lt"/>
                <a:ea typeface="+mn-ea"/>
                <a:cs typeface="+mn-cs"/>
              </a:rPr>
              <a:t>mig dette.</a:t>
            </a:r>
            <a:endParaRPr lang="da-DK" sz="1200" kern="1200" dirty="0" smtClean="0">
              <a:solidFill>
                <a:schemeClr val="tx1"/>
              </a:solidFill>
              <a:effectLst/>
              <a:latin typeface="+mn-lt"/>
              <a:ea typeface="+mn-ea"/>
              <a:cs typeface="+mn-cs"/>
            </a:endParaRPr>
          </a:p>
          <a:p>
            <a:r>
              <a:rPr lang="da-DK" sz="1200" b="1" i="1" u="sng" kern="1200" dirty="0" smtClean="0">
                <a:solidFill>
                  <a:schemeClr val="tx1"/>
                </a:solidFill>
                <a:effectLst/>
                <a:latin typeface="+mn-lt"/>
                <a:ea typeface="+mn-ea"/>
                <a:cs typeface="+mn-cs"/>
              </a:rPr>
              <a:t>Hab.2.1-2</a:t>
            </a:r>
            <a:r>
              <a:rPr lang="da-DK" sz="1200" b="1" i="1" kern="1200" dirty="0" smtClean="0">
                <a:solidFill>
                  <a:schemeClr val="tx1"/>
                </a:solidFill>
                <a:effectLst/>
                <a:latin typeface="+mn-lt"/>
                <a:ea typeface="+mn-ea"/>
                <a:cs typeface="+mn-cs"/>
              </a:rPr>
              <a:t>: </a:t>
            </a:r>
            <a:r>
              <a:rPr lang="da-DK" sz="1200" b="1" i="1" u="sng" kern="1200" dirty="0" smtClean="0">
                <a:solidFill>
                  <a:schemeClr val="tx1"/>
                </a:solidFill>
                <a:effectLst/>
                <a:latin typeface="+mn-lt"/>
                <a:ea typeface="+mn-ea"/>
                <a:cs typeface="+mn-cs"/>
                <a:hlinkClick r:id="rId3"/>
              </a:rPr>
              <a:t>v1</a:t>
            </a:r>
            <a:r>
              <a:rPr lang="da-DK" sz="1200" b="1" i="1" kern="1200" dirty="0" smtClean="0">
                <a:solidFill>
                  <a:schemeClr val="tx1"/>
                </a:solidFill>
                <a:effectLst/>
                <a:latin typeface="+mn-lt"/>
                <a:ea typeface="+mn-ea"/>
                <a:cs typeface="+mn-cs"/>
              </a:rPr>
              <a:t> Jeg vil stå på min post, jeg vil stille mig på vagt og spejde for at se, hvad han vil sige til mig, hvad jeg får som svar på min klage. </a:t>
            </a:r>
            <a:r>
              <a:rPr lang="da-DK" sz="1200" b="1" i="1" u="sng" kern="1200" dirty="0" smtClean="0">
                <a:solidFill>
                  <a:schemeClr val="tx1"/>
                </a:solidFill>
                <a:effectLst/>
                <a:latin typeface="+mn-lt"/>
                <a:ea typeface="+mn-ea"/>
                <a:cs typeface="+mn-cs"/>
                <a:hlinkClick r:id="rId3"/>
              </a:rPr>
              <a:t>v2 </a:t>
            </a:r>
            <a:r>
              <a:rPr lang="da-DK" sz="1200" b="1" i="1" kern="1200" dirty="0" smtClean="0">
                <a:solidFill>
                  <a:schemeClr val="tx1"/>
                </a:solidFill>
                <a:effectLst/>
                <a:latin typeface="+mn-lt"/>
                <a:ea typeface="+mn-ea"/>
                <a:cs typeface="+mn-cs"/>
              </a:rPr>
              <a:t> Herren svarede mig: »Skriv synet tydeligt på tavler, så det er let at læse. </a:t>
            </a:r>
            <a:endParaRPr lang="da-DK" sz="1200" kern="1200" dirty="0" smtClean="0">
              <a:solidFill>
                <a:schemeClr val="tx1"/>
              </a:solidFill>
              <a:effectLst/>
              <a:latin typeface="+mn-lt"/>
              <a:ea typeface="+mn-ea"/>
              <a:cs typeface="+mn-cs"/>
            </a:endParaRPr>
          </a:p>
          <a:p>
            <a:r>
              <a:rPr lang="da-DK" sz="1200" b="1" i="1" u="sng" kern="1200" dirty="0" smtClean="0">
                <a:solidFill>
                  <a:schemeClr val="tx1"/>
                </a:solidFill>
                <a:effectLst/>
                <a:latin typeface="+mn-lt"/>
                <a:ea typeface="+mn-ea"/>
                <a:cs typeface="+mn-cs"/>
              </a:rPr>
              <a:t>Sal.37.7a</a:t>
            </a:r>
            <a:r>
              <a:rPr lang="da-DK" sz="1200" b="1" i="1" kern="1200" dirty="0" smtClean="0">
                <a:solidFill>
                  <a:schemeClr val="tx1"/>
                </a:solidFill>
                <a:effectLst/>
                <a:latin typeface="+mn-lt"/>
                <a:ea typeface="+mn-ea"/>
                <a:cs typeface="+mn-cs"/>
              </a:rPr>
              <a:t>:</a:t>
            </a:r>
            <a:r>
              <a:rPr lang="da-DK" sz="1200" kern="1200" dirty="0" smtClean="0">
                <a:solidFill>
                  <a:schemeClr val="tx1"/>
                </a:solidFill>
                <a:effectLst/>
                <a:latin typeface="+mn-lt"/>
                <a:ea typeface="+mn-ea"/>
                <a:cs typeface="+mn-cs"/>
              </a:rPr>
              <a:t> </a:t>
            </a:r>
            <a:r>
              <a:rPr lang="da-DK" sz="1200" b="1" i="1" kern="1200" dirty="0" smtClean="0">
                <a:solidFill>
                  <a:schemeClr val="tx1"/>
                </a:solidFill>
                <a:effectLst/>
                <a:latin typeface="+mn-lt"/>
                <a:ea typeface="+mn-ea"/>
                <a:cs typeface="+mn-cs"/>
              </a:rPr>
              <a:t>Vær stille over for Herren, vent på ham; </a:t>
            </a:r>
            <a:r>
              <a:rPr lang="da-DK" sz="1200" b="1" i="1" u="sng" kern="1200" dirty="0" smtClean="0">
                <a:solidFill>
                  <a:schemeClr val="tx1"/>
                </a:solidFill>
                <a:effectLst/>
                <a:latin typeface="+mn-lt"/>
                <a:ea typeface="+mn-ea"/>
                <a:cs typeface="+mn-cs"/>
              </a:rPr>
              <a:t>Sal.37.7b.HVD</a:t>
            </a:r>
            <a:r>
              <a:rPr lang="da-DK" sz="1200" b="1" i="1" kern="1200" dirty="0" smtClean="0">
                <a:solidFill>
                  <a:schemeClr val="tx1"/>
                </a:solidFill>
                <a:effectLst/>
                <a:latin typeface="+mn-lt"/>
                <a:ea typeface="+mn-ea"/>
                <a:cs typeface="+mn-cs"/>
              </a:rPr>
              <a:t>:</a:t>
            </a:r>
            <a:r>
              <a:rPr lang="da-DK" sz="1200" kern="1200" dirty="0" smtClean="0">
                <a:solidFill>
                  <a:schemeClr val="tx1"/>
                </a:solidFill>
                <a:effectLst/>
                <a:latin typeface="+mn-lt"/>
                <a:ea typeface="+mn-ea"/>
                <a:cs typeface="+mn-cs"/>
              </a:rPr>
              <a:t> </a:t>
            </a:r>
            <a:r>
              <a:rPr lang="da-DK" sz="1200" b="1" i="1" kern="1200" dirty="0" smtClean="0">
                <a:solidFill>
                  <a:schemeClr val="tx1"/>
                </a:solidFill>
                <a:effectLst/>
                <a:latin typeface="+mn-lt"/>
                <a:ea typeface="+mn-ea"/>
                <a:cs typeface="+mn-cs"/>
              </a:rPr>
              <a:t>Sæt dig stille i Herrens nærhed, vent tålmodigt, så griber han 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12</a:t>
            </a:fld>
            <a:endParaRPr lang="da-DK"/>
          </a:p>
        </p:txBody>
      </p:sp>
    </p:spTree>
    <p:extLst>
      <p:ext uri="{BB962C8B-B14F-4D97-AF65-F5344CB8AC3E}">
        <p14:creationId xmlns:p14="http://schemas.microsoft.com/office/powerpoint/2010/main" val="2020519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u="sng" dirty="0" smtClean="0">
                <a:latin typeface="Times New Roman" panose="02020603050405020304" pitchFamily="18" charset="0"/>
                <a:cs typeface="Times New Roman" panose="02020603050405020304" pitchFamily="18" charset="0"/>
              </a:rPr>
              <a:t>Johs.16.13-16</a:t>
            </a:r>
            <a:r>
              <a:rPr lang="da-DK" b="1" dirty="0" smtClean="0">
                <a:latin typeface="Times New Roman" panose="02020603050405020304" pitchFamily="18" charset="0"/>
                <a:cs typeface="Times New Roman" panose="02020603050405020304" pitchFamily="18" charset="0"/>
              </a:rPr>
              <a:t>:</a:t>
            </a:r>
            <a:r>
              <a:rPr lang="da-DK" baseline="0" dirty="0" smtClean="0">
                <a:latin typeface="Times New Roman" panose="02020603050405020304" pitchFamily="18" charset="0"/>
                <a:cs typeface="Times New Roman" panose="02020603050405020304" pitchFamily="18" charset="0"/>
              </a:rPr>
              <a:t> </a:t>
            </a:r>
            <a:r>
              <a:rPr lang="da-DK" sz="1200" b="1" i="0" kern="1200" dirty="0" smtClean="0">
                <a:solidFill>
                  <a:schemeClr val="tx1"/>
                </a:solidFill>
                <a:effectLst/>
                <a:latin typeface="Times New Roman" panose="02020603050405020304" pitchFamily="18" charset="0"/>
                <a:ea typeface="+mn-ea"/>
                <a:cs typeface="Times New Roman" panose="02020603050405020304" pitchFamily="18" charset="0"/>
                <a:hlinkClick r:id="rId3"/>
              </a:rPr>
              <a:t>v13</a:t>
            </a:r>
            <a:r>
              <a:rPr lang="da-DK" sz="1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da-DK" sz="1200" b="1" i="0" kern="1200" dirty="0" smtClean="0">
                <a:solidFill>
                  <a:schemeClr val="tx1"/>
                </a:solidFill>
                <a:effectLst/>
                <a:latin typeface="Times New Roman" panose="02020603050405020304" pitchFamily="18" charset="0"/>
                <a:ea typeface="+mn-ea"/>
                <a:cs typeface="Times New Roman" panose="02020603050405020304" pitchFamily="18" charset="0"/>
              </a:rPr>
              <a:t>Men når han kommer, sandhedens ånd, skal han vejlede jer i hele sandheden; for han skal ikke tale af sig selv, men alt, hvad han hører, skal han tale, og hvad der kommer, skal han forkynde for jer.</a:t>
            </a:r>
            <a:r>
              <a:rPr lang="da-DK" sz="1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da-DK" sz="1200" b="1" i="0" kern="1200" dirty="0" smtClean="0">
                <a:solidFill>
                  <a:schemeClr val="tx1"/>
                </a:solidFill>
                <a:effectLst/>
                <a:latin typeface="Times New Roman" panose="02020603050405020304" pitchFamily="18" charset="0"/>
                <a:ea typeface="+mn-ea"/>
                <a:cs typeface="Times New Roman" panose="02020603050405020304" pitchFamily="18" charset="0"/>
                <a:hlinkClick r:id="rId3"/>
              </a:rPr>
              <a:t>v14</a:t>
            </a:r>
            <a:r>
              <a:rPr lang="da-DK" sz="1200" b="1" i="0" kern="1200" dirty="0" smtClean="0">
                <a:solidFill>
                  <a:schemeClr val="tx1"/>
                </a:solidFill>
                <a:effectLst/>
                <a:latin typeface="Times New Roman" panose="02020603050405020304" pitchFamily="18" charset="0"/>
                <a:ea typeface="+mn-ea"/>
                <a:cs typeface="Times New Roman" panose="02020603050405020304" pitchFamily="18" charset="0"/>
              </a:rPr>
              <a:t> Han skal herliggøre mig, for han skal tage af mit og forkynde det for jer. </a:t>
            </a:r>
            <a:r>
              <a:rPr lang="da-DK" sz="1200" b="1" i="0" kern="1200" dirty="0" smtClean="0">
                <a:solidFill>
                  <a:schemeClr val="tx1"/>
                </a:solidFill>
                <a:effectLst/>
                <a:latin typeface="Times New Roman" panose="02020603050405020304" pitchFamily="18" charset="0"/>
                <a:ea typeface="+mn-ea"/>
                <a:cs typeface="Times New Roman" panose="02020603050405020304" pitchFamily="18" charset="0"/>
                <a:hlinkClick r:id="rId4"/>
              </a:rPr>
              <a:t>v15</a:t>
            </a:r>
            <a:r>
              <a:rPr lang="da-DK" sz="1200" b="1" i="0" kern="1200" dirty="0" smtClean="0">
                <a:solidFill>
                  <a:schemeClr val="tx1"/>
                </a:solidFill>
                <a:effectLst/>
                <a:latin typeface="Times New Roman" panose="02020603050405020304" pitchFamily="18" charset="0"/>
                <a:ea typeface="+mn-ea"/>
                <a:cs typeface="Times New Roman" panose="02020603050405020304" pitchFamily="18" charset="0"/>
              </a:rPr>
              <a:t> Alt, hvad Faderen har, er mit; derfor sagde jeg, at han skal tage af mit og forkynde det for jer.</a:t>
            </a:r>
            <a:endParaRPr lang="da-DK" b="1" dirty="0" smtClean="0">
              <a:latin typeface="Times New Roman" panose="02020603050405020304" pitchFamily="18" charset="0"/>
              <a:cs typeface="Times New Roman" panose="02020603050405020304" pitchFamily="18" charset="0"/>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13</a:t>
            </a:fld>
            <a:endParaRPr lang="da-DK"/>
          </a:p>
        </p:txBody>
      </p:sp>
    </p:spTree>
    <p:extLst>
      <p:ext uri="{BB962C8B-B14F-4D97-AF65-F5344CB8AC3E}">
        <p14:creationId xmlns:p14="http://schemas.microsoft.com/office/powerpoint/2010/main" val="304437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    </a:t>
            </a:r>
            <a:endParaRPr lang="da-DK" dirty="0"/>
          </a:p>
        </p:txBody>
      </p:sp>
      <p:sp>
        <p:nvSpPr>
          <p:cNvPr id="4" name="Pladsholder til slidenummer 3"/>
          <p:cNvSpPr>
            <a:spLocks noGrp="1"/>
          </p:cNvSpPr>
          <p:nvPr>
            <p:ph type="sldNum" sz="quarter" idx="10"/>
          </p:nvPr>
        </p:nvSpPr>
        <p:spPr/>
        <p:txBody>
          <a:bodyPr/>
          <a:lstStyle/>
          <a:p>
            <a:fld id="{3CB83B4D-8D1D-4146-9302-6F2E8DAE2A69}" type="slidenum">
              <a:rPr lang="en-US" altLang="de-DE" smtClean="0"/>
              <a:pPr/>
              <a:t>16</a:t>
            </a:fld>
            <a:endParaRPr lang="en-US" altLang="de-DE"/>
          </a:p>
        </p:txBody>
      </p:sp>
    </p:spTree>
    <p:extLst>
      <p:ext uri="{BB962C8B-B14F-4D97-AF65-F5344CB8AC3E}">
        <p14:creationId xmlns:p14="http://schemas.microsoft.com/office/powerpoint/2010/main" val="113003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kern="1200" dirty="0" smtClean="0">
                <a:solidFill>
                  <a:schemeClr val="tx1"/>
                </a:solidFill>
                <a:effectLst/>
                <a:latin typeface="+mn-lt"/>
                <a:ea typeface="+mn-ea"/>
                <a:cs typeface="+mn-cs"/>
              </a:rPr>
              <a:t>Hab.2.1-2</a:t>
            </a:r>
            <a:r>
              <a:rPr lang="da-DK" sz="1200" b="1" i="1" kern="1200" dirty="0" smtClean="0">
                <a:solidFill>
                  <a:schemeClr val="tx1"/>
                </a:solidFill>
                <a:effectLst/>
                <a:latin typeface="+mn-lt"/>
                <a:ea typeface="+mn-ea"/>
                <a:cs typeface="+mn-cs"/>
              </a:rPr>
              <a:t>: </a:t>
            </a:r>
            <a:r>
              <a:rPr lang="da-DK" sz="1200" b="1" i="1" u="sng" kern="1200" dirty="0" smtClean="0">
                <a:solidFill>
                  <a:schemeClr val="tx1"/>
                </a:solidFill>
                <a:effectLst/>
                <a:latin typeface="+mn-lt"/>
                <a:ea typeface="+mn-ea"/>
                <a:cs typeface="+mn-cs"/>
                <a:hlinkClick r:id="rId3"/>
              </a:rPr>
              <a:t>v1</a:t>
            </a:r>
            <a:r>
              <a:rPr lang="da-DK" sz="1200" b="1" i="1" kern="1200" dirty="0" smtClean="0">
                <a:solidFill>
                  <a:schemeClr val="tx1"/>
                </a:solidFill>
                <a:effectLst/>
                <a:latin typeface="+mn-lt"/>
                <a:ea typeface="+mn-ea"/>
                <a:cs typeface="+mn-cs"/>
              </a:rPr>
              <a:t> Jeg vil stå på min post, jeg vil stille mig på vagt og spejde for at se, hvad han vil sige til mig, hvad jeg får som svar på min klage. </a:t>
            </a:r>
            <a:r>
              <a:rPr lang="da-DK" sz="1200" b="1" i="1" u="sng" kern="1200" dirty="0" smtClean="0">
                <a:solidFill>
                  <a:schemeClr val="tx1"/>
                </a:solidFill>
                <a:effectLst/>
                <a:latin typeface="+mn-lt"/>
                <a:ea typeface="+mn-ea"/>
                <a:cs typeface="+mn-cs"/>
                <a:hlinkClick r:id="rId3"/>
              </a:rPr>
              <a:t>v2 </a:t>
            </a:r>
            <a:r>
              <a:rPr lang="da-DK" sz="1200" b="1" i="1" kern="1200" dirty="0" smtClean="0">
                <a:solidFill>
                  <a:schemeClr val="tx1"/>
                </a:solidFill>
                <a:effectLst/>
                <a:latin typeface="+mn-lt"/>
                <a:ea typeface="+mn-ea"/>
                <a:cs typeface="+mn-cs"/>
              </a:rPr>
              <a:t> Herren svarede mig: »Skriv synet tydeligt på tavler, så det er let at læse. </a:t>
            </a:r>
            <a:endParaRPr lang="da-DK" sz="120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2</a:t>
            </a:fld>
            <a:endParaRPr lang="da-DK"/>
          </a:p>
        </p:txBody>
      </p:sp>
    </p:spTree>
    <p:extLst>
      <p:ext uri="{BB962C8B-B14F-4D97-AF65-F5344CB8AC3E}">
        <p14:creationId xmlns:p14="http://schemas.microsoft.com/office/powerpoint/2010/main" val="14041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none" kern="1200" dirty="0" smtClean="0">
                <a:solidFill>
                  <a:schemeClr val="tx1"/>
                </a:solidFill>
                <a:effectLst/>
                <a:latin typeface="+mn-lt"/>
                <a:ea typeface="+mn-ea"/>
                <a:cs typeface="+mn-cs"/>
              </a:rPr>
              <a:t>Kært barn har mange navne (1-4).</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kern="1200" dirty="0" smtClean="0">
                <a:solidFill>
                  <a:schemeClr val="tx1"/>
                </a:solidFill>
                <a:effectLst/>
                <a:latin typeface="+mn-lt"/>
                <a:ea typeface="+mn-ea"/>
                <a:cs typeface="+mn-cs"/>
              </a:rPr>
              <a:t>Hab.2.1-2</a:t>
            </a:r>
            <a:r>
              <a:rPr lang="da-DK" sz="1200" b="1" i="1" kern="1200" dirty="0" smtClean="0">
                <a:solidFill>
                  <a:schemeClr val="tx1"/>
                </a:solidFill>
                <a:effectLst/>
                <a:latin typeface="+mn-lt"/>
                <a:ea typeface="+mn-ea"/>
                <a:cs typeface="+mn-cs"/>
              </a:rPr>
              <a:t>: </a:t>
            </a:r>
            <a:r>
              <a:rPr lang="da-DK" sz="1200" b="1" i="1" u="sng" kern="1200" dirty="0" smtClean="0">
                <a:solidFill>
                  <a:schemeClr val="tx1"/>
                </a:solidFill>
                <a:effectLst/>
                <a:latin typeface="+mn-lt"/>
                <a:ea typeface="+mn-ea"/>
                <a:cs typeface="+mn-cs"/>
                <a:hlinkClick r:id="rId3"/>
              </a:rPr>
              <a:t>v1</a:t>
            </a:r>
            <a:r>
              <a:rPr lang="da-DK" sz="1200" b="1" i="1" kern="1200" dirty="0" smtClean="0">
                <a:solidFill>
                  <a:schemeClr val="tx1"/>
                </a:solidFill>
                <a:effectLst/>
                <a:latin typeface="+mn-lt"/>
                <a:ea typeface="+mn-ea"/>
                <a:cs typeface="+mn-cs"/>
              </a:rPr>
              <a:t> Jeg vil stå på min post, jeg vil stille mig på vagt og spejde for at se, hvad han vil sige til mig, hvad jeg får som svar på min klage. </a:t>
            </a:r>
            <a:r>
              <a:rPr lang="da-DK" sz="1200" b="1" i="1" u="sng" kern="1200" dirty="0" smtClean="0">
                <a:solidFill>
                  <a:schemeClr val="tx1"/>
                </a:solidFill>
                <a:effectLst/>
                <a:latin typeface="+mn-lt"/>
                <a:ea typeface="+mn-ea"/>
                <a:cs typeface="+mn-cs"/>
                <a:hlinkClick r:id="rId3"/>
              </a:rPr>
              <a:t>v2 </a:t>
            </a:r>
            <a:r>
              <a:rPr lang="da-DK" sz="1200" b="1" i="1" kern="1200" dirty="0" smtClean="0">
                <a:solidFill>
                  <a:schemeClr val="tx1"/>
                </a:solidFill>
                <a:effectLst/>
                <a:latin typeface="+mn-lt"/>
                <a:ea typeface="+mn-ea"/>
                <a:cs typeface="+mn-cs"/>
              </a:rPr>
              <a:t> Herren svarede mig: »Skriv synet tydeligt på tavler, så det er let at læse. </a:t>
            </a:r>
            <a:endParaRPr lang="da-DK" sz="120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3</a:t>
            </a:fld>
            <a:endParaRPr lang="da-DK"/>
          </a:p>
        </p:txBody>
      </p:sp>
    </p:spTree>
    <p:extLst>
      <p:ext uri="{BB962C8B-B14F-4D97-AF65-F5344CB8AC3E}">
        <p14:creationId xmlns:p14="http://schemas.microsoft.com/office/powerpoint/2010/main" val="34295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kern="1200" dirty="0" smtClean="0">
                <a:solidFill>
                  <a:schemeClr val="tx1"/>
                </a:solidFill>
                <a:effectLst/>
                <a:latin typeface="+mn-lt"/>
                <a:ea typeface="+mn-ea"/>
                <a:cs typeface="+mn-cs"/>
              </a:rPr>
              <a:t>Hab.2.1-2</a:t>
            </a:r>
            <a:r>
              <a:rPr lang="da-DK" sz="1200" b="1" i="1" kern="1200" dirty="0" smtClean="0">
                <a:solidFill>
                  <a:schemeClr val="tx1"/>
                </a:solidFill>
                <a:effectLst/>
                <a:latin typeface="+mn-lt"/>
                <a:ea typeface="+mn-ea"/>
                <a:cs typeface="+mn-cs"/>
              </a:rPr>
              <a:t>: </a:t>
            </a:r>
            <a:r>
              <a:rPr lang="da-DK" sz="1200" b="1" i="1" u="sng" kern="1200" dirty="0" smtClean="0">
                <a:solidFill>
                  <a:schemeClr val="tx1"/>
                </a:solidFill>
                <a:effectLst/>
                <a:latin typeface="+mn-lt"/>
                <a:ea typeface="+mn-ea"/>
                <a:cs typeface="+mn-cs"/>
                <a:hlinkClick r:id="rId3"/>
              </a:rPr>
              <a:t>v1</a:t>
            </a:r>
            <a:r>
              <a:rPr lang="da-DK" sz="1200" b="1" i="1" kern="1200" dirty="0" smtClean="0">
                <a:solidFill>
                  <a:schemeClr val="tx1"/>
                </a:solidFill>
                <a:effectLst/>
                <a:latin typeface="+mn-lt"/>
                <a:ea typeface="+mn-ea"/>
                <a:cs typeface="+mn-cs"/>
              </a:rPr>
              <a:t> Jeg vil stå på min post, jeg vil stille mig på vagt og spejde for at se, hvad han vil sige til mig, hvad jeg får som svar på min klage. </a:t>
            </a:r>
            <a:r>
              <a:rPr lang="da-DK" sz="1200" b="1" i="1" u="sng" kern="1200" dirty="0" smtClean="0">
                <a:solidFill>
                  <a:schemeClr val="tx1"/>
                </a:solidFill>
                <a:effectLst/>
                <a:latin typeface="+mn-lt"/>
                <a:ea typeface="+mn-ea"/>
                <a:cs typeface="+mn-cs"/>
                <a:hlinkClick r:id="rId3"/>
              </a:rPr>
              <a:t>v2 </a:t>
            </a:r>
            <a:r>
              <a:rPr lang="da-DK" sz="1200" b="1" i="1" kern="1200" dirty="0" smtClean="0">
                <a:solidFill>
                  <a:schemeClr val="tx1"/>
                </a:solidFill>
                <a:effectLst/>
                <a:latin typeface="+mn-lt"/>
                <a:ea typeface="+mn-ea"/>
                <a:cs typeface="+mn-cs"/>
              </a:rPr>
              <a:t> Herren svarede mig: »Skriv synet tydeligt på tavler, så det er let at læse. </a:t>
            </a:r>
            <a:endParaRPr lang="da-DK" sz="120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4</a:t>
            </a:fld>
            <a:endParaRPr lang="da-DK"/>
          </a:p>
        </p:txBody>
      </p:sp>
    </p:spTree>
    <p:extLst>
      <p:ext uri="{BB962C8B-B14F-4D97-AF65-F5344CB8AC3E}">
        <p14:creationId xmlns:p14="http://schemas.microsoft.com/office/powerpoint/2010/main" val="315908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Nøgle 1</a:t>
            </a:r>
            <a:r>
              <a:rPr lang="da-DK" sz="1400"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 </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At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være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stille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Stille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Stilhed</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Lær</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1400" b="1" i="1" dirty="0" smtClean="0">
                <a:solidFill>
                  <a:srgbClr val="002060"/>
                </a:solidFill>
                <a:latin typeface="Arial Black" panose="020B0A04020102020204" pitchFamily="34" charset="0"/>
              </a:rPr>
              <a:t>at </a:t>
            </a:r>
            <a:r>
              <a:rPr lang="en-GB" sz="1400" b="1" i="1" dirty="0" err="1" smtClean="0">
                <a:solidFill>
                  <a:srgbClr val="002060"/>
                </a:solidFill>
                <a:latin typeface="Arial Black" panose="020B0A04020102020204" pitchFamily="34" charset="0"/>
              </a:rPr>
              <a:t>blive</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stille</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i</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Guds</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nærvær</a:t>
            </a:r>
            <a:r>
              <a:rPr lang="en-GB" sz="1400" b="1" i="1" dirty="0" smtClean="0">
                <a:solidFill>
                  <a:srgbClr val="002060"/>
                </a:solidFill>
                <a:latin typeface="Arial Black" panose="020B0A04020102020204" pitchFamily="34" charset="0"/>
              </a:rPr>
              <a:t>/</a:t>
            </a:r>
            <a:r>
              <a:rPr lang="en-GB" sz="1400" b="1" i="1" dirty="0" err="1" smtClean="0">
                <a:solidFill>
                  <a:srgbClr val="002060"/>
                </a:solidFill>
                <a:latin typeface="Arial Black" panose="020B0A04020102020204" pitchFamily="34" charset="0"/>
              </a:rPr>
              <a:t>ind</a:t>
            </a:r>
            <a:r>
              <a:rPr lang="en-GB" sz="1400" b="1" i="1" dirty="0" smtClean="0">
                <a:solidFill>
                  <a:srgbClr val="002060"/>
                </a:solidFill>
                <a:latin typeface="Arial Black" panose="020B0A04020102020204" pitchFamily="34" charset="0"/>
              </a:rPr>
              <a:t> for </a:t>
            </a:r>
            <a:r>
              <a:rPr lang="en-GB" sz="1400" b="1" i="1" dirty="0" err="1" smtClean="0">
                <a:solidFill>
                  <a:srgbClr val="002060"/>
                </a:solidFill>
                <a:latin typeface="Arial Black" panose="020B0A04020102020204" pitchFamily="34" charset="0"/>
              </a:rPr>
              <a:t>Gud</a:t>
            </a:r>
            <a:r>
              <a:rPr lang="en-GB" sz="1400" b="1" i="1" dirty="0" smtClean="0">
                <a:solidFill>
                  <a:srgbClr val="002060"/>
                </a:solidFill>
                <a:latin typeface="Arial Black" panose="020B0A04020102020204" pitchFamily="34" charset="0"/>
              </a:rPr>
              <a:t> </a:t>
            </a:r>
            <a:endPar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Sal.62.2</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Kun hos Gud finder min sjæl ro</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fra ham kommer min frelse.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Sal.62.6</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Kun hos Gud finder min sjæl ro</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for mit håb kommer fra ham.        </a:t>
            </a: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6</a:t>
            </a:fld>
            <a:endParaRPr lang="da-DK"/>
          </a:p>
        </p:txBody>
      </p:sp>
    </p:spTree>
    <p:extLst>
      <p:ext uri="{BB962C8B-B14F-4D97-AF65-F5344CB8AC3E}">
        <p14:creationId xmlns:p14="http://schemas.microsoft.com/office/powerpoint/2010/main" val="50748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Aft>
                <a:spcPts val="800"/>
              </a:spcAft>
            </a:pPr>
            <a:r>
              <a:rPr lang="da-DK" sz="14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Nøgle 2</a:t>
            </a:r>
            <a:r>
              <a:rPr lang="da-DK" sz="1400"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 </a:t>
            </a:r>
            <a:r>
              <a:rPr lang="da-DK" sz="12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12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At se </a:t>
            </a:r>
            <a:r>
              <a:rPr lang="en-GB" sz="12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på</a:t>
            </a:r>
            <a:r>
              <a:rPr lang="en-GB" sz="12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Jesus – Se (</a:t>
            </a:r>
            <a:r>
              <a:rPr lang="en-GB" sz="12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syn</a:t>
            </a:r>
            <a:r>
              <a:rPr lang="en-GB" sz="12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/vision) – </a:t>
            </a:r>
            <a:r>
              <a:rPr lang="en-GB" sz="12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Lær</a:t>
            </a:r>
            <a:r>
              <a:rPr lang="en-GB" sz="12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1200" b="1" i="1" dirty="0" smtClean="0">
                <a:solidFill>
                  <a:srgbClr val="002060"/>
                </a:solidFill>
                <a:latin typeface="Arial Black" panose="020B0A04020102020204" pitchFamily="34" charset="0"/>
              </a:rPr>
              <a:t>at se </a:t>
            </a:r>
            <a:r>
              <a:rPr lang="en-GB" sz="1200" b="1" i="1" dirty="0" err="1" smtClean="0">
                <a:solidFill>
                  <a:srgbClr val="002060"/>
                </a:solidFill>
                <a:latin typeface="Arial Black" panose="020B0A04020102020204" pitchFamily="34" charset="0"/>
              </a:rPr>
              <a:t>efter</a:t>
            </a:r>
            <a:r>
              <a:rPr lang="en-GB" sz="1200" b="1" i="1" dirty="0" smtClean="0">
                <a:solidFill>
                  <a:srgbClr val="002060"/>
                </a:solidFill>
                <a:latin typeface="Arial Black" panose="020B0A04020102020204" pitchFamily="34" charset="0"/>
              </a:rPr>
              <a:t> et </a:t>
            </a:r>
            <a:r>
              <a:rPr lang="en-GB" sz="1200" b="1" i="1" dirty="0" err="1" smtClean="0">
                <a:solidFill>
                  <a:srgbClr val="002060"/>
                </a:solidFill>
                <a:latin typeface="Arial Black" panose="020B0A04020102020204" pitchFamily="34" charset="0"/>
              </a:rPr>
              <a:t>syn</a:t>
            </a:r>
            <a:r>
              <a:rPr lang="en-GB" sz="1200" b="1" i="1" dirty="0" smtClean="0">
                <a:solidFill>
                  <a:srgbClr val="002060"/>
                </a:solidFill>
                <a:latin typeface="Arial Black" panose="020B0A04020102020204" pitchFamily="34" charset="0"/>
              </a:rPr>
              <a:t>/vision </a:t>
            </a:r>
            <a:r>
              <a:rPr lang="en-GB" sz="1200" b="1" i="1" dirty="0" err="1" smtClean="0">
                <a:solidFill>
                  <a:srgbClr val="002060"/>
                </a:solidFill>
                <a:latin typeface="Arial Black" panose="020B0A04020102020204" pitchFamily="34" charset="0"/>
              </a:rPr>
              <a:t>mens</a:t>
            </a:r>
            <a:r>
              <a:rPr lang="en-GB" sz="1200" b="1" i="1" dirty="0" smtClean="0">
                <a:solidFill>
                  <a:srgbClr val="002060"/>
                </a:solidFill>
                <a:latin typeface="Arial Black" panose="020B0A04020102020204" pitchFamily="34" charset="0"/>
              </a:rPr>
              <a:t> du </a:t>
            </a:r>
            <a:r>
              <a:rPr lang="en-GB" sz="1200" b="1" i="1" dirty="0" err="1" smtClean="0">
                <a:solidFill>
                  <a:srgbClr val="002060"/>
                </a:solidFill>
                <a:latin typeface="Arial Black" panose="020B0A04020102020204" pitchFamily="34" charset="0"/>
              </a:rPr>
              <a:t>beder</a:t>
            </a:r>
            <a:r>
              <a:rPr lang="en-GB" sz="1200" b="1" i="1" dirty="0" smtClean="0">
                <a:solidFill>
                  <a:srgbClr val="002060"/>
                </a:solidFill>
                <a:latin typeface="Arial Black" panose="020B0A04020102020204" pitchFamily="34" charset="0"/>
              </a:rPr>
              <a:t>. Se </a:t>
            </a:r>
            <a:r>
              <a:rPr lang="en-GB" sz="1200" b="1" i="1" dirty="0" err="1" smtClean="0">
                <a:solidFill>
                  <a:srgbClr val="002060"/>
                </a:solidFill>
                <a:latin typeface="Arial Black" panose="020B0A04020102020204" pitchFamily="34" charset="0"/>
              </a:rPr>
              <a:t>på</a:t>
            </a:r>
            <a:r>
              <a:rPr lang="en-GB" sz="1200" b="1" i="1" dirty="0" smtClean="0">
                <a:solidFill>
                  <a:srgbClr val="002060"/>
                </a:solidFill>
                <a:latin typeface="Arial Black" panose="020B0A04020102020204" pitchFamily="34" charset="0"/>
              </a:rPr>
              <a:t> Jesus </a:t>
            </a:r>
            <a:endParaRPr lang="da-DK" sz="1200" b="1"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da-DK" sz="12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Heb.12.2</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a:t>
            </a:r>
            <a:r>
              <a:rPr lang="da-DK" sz="1200"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idet vi ser hen til Jesus</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troens banebryder </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og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fuldender</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som for den glædes skyld, der ventede ham, udholdt korset uden at ænse dets skam og nu sidder på højre side af Guds trone.</a:t>
            </a:r>
            <a:endParaRPr lang="da-DK" sz="1200"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da-DK" sz="12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Apg.2.25</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Om ham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siger David </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nemlig: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Jeg havde altid Herren for øje, han er ved min højre side, for at jeg ikke skal vakle</a:t>
            </a:r>
            <a:r>
              <a:rPr lang="da-DK" sz="1200" b="1" i="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da-DK" sz="1200"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7</a:t>
            </a:fld>
            <a:endParaRPr lang="da-DK"/>
          </a:p>
        </p:txBody>
      </p:sp>
    </p:spTree>
    <p:extLst>
      <p:ext uri="{BB962C8B-B14F-4D97-AF65-F5344CB8AC3E}">
        <p14:creationId xmlns:p14="http://schemas.microsoft.com/office/powerpoint/2010/main" val="119549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Nøgle 3</a:t>
            </a:r>
            <a:r>
              <a:rPr lang="da-DK" sz="1400"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 </a:t>
            </a:r>
            <a:r>
              <a:rPr lang="en-GB" sz="1400" b="1" i="1" dirty="0" smtClean="0">
                <a:solidFill>
                  <a:srgbClr val="002060"/>
                </a:solidFill>
                <a:latin typeface="Arial Black" panose="020B0A04020102020204" pitchFamily="34" charset="0"/>
                <a:ea typeface="Calibri" panose="020F0502020204030204" pitchFamily="34" charset="0"/>
                <a:cs typeface="Minion Pro"/>
              </a:rPr>
              <a:t>At </a:t>
            </a:r>
            <a:r>
              <a:rPr lang="en-GB" sz="1400" b="1" i="1" dirty="0" err="1" smtClean="0">
                <a:solidFill>
                  <a:srgbClr val="002060"/>
                </a:solidFill>
                <a:latin typeface="Arial Black" panose="020B0A04020102020204" pitchFamily="34" charset="0"/>
                <a:ea typeface="Calibri" panose="020F0502020204030204" pitchFamily="34" charset="0"/>
                <a:cs typeface="Minion Pro"/>
              </a:rPr>
              <a:t>h</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øre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Guds</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stemme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Høre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Lær</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høre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t>
            </a:r>
            <a:r>
              <a:rPr lang="en-GB" sz="1400" b="1" i="1" dirty="0" smtClean="0">
                <a:solidFill>
                  <a:srgbClr val="002060"/>
                </a:solidFill>
                <a:latin typeface="Arial Black" panose="020B0A04020102020204" pitchFamily="34" charset="0"/>
              </a:rPr>
              <a:t>at </a:t>
            </a:r>
            <a:r>
              <a:rPr lang="en-GB" sz="1400" b="1" i="1" dirty="0" err="1" smtClean="0">
                <a:solidFill>
                  <a:srgbClr val="002060"/>
                </a:solidFill>
                <a:latin typeface="Arial Black" panose="020B0A04020102020204" pitchFamily="34" charset="0"/>
              </a:rPr>
              <a:t>kende</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Guds</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stemme</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som</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spontane</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ord</a:t>
            </a:r>
            <a:r>
              <a:rPr lang="en-GB" sz="1400" b="1" i="1" dirty="0" smtClean="0">
                <a:solidFill>
                  <a:srgbClr val="002060"/>
                </a:solidFill>
                <a:latin typeface="Arial Black" panose="020B0A04020102020204" pitchFamily="34" charset="0"/>
              </a:rPr>
              <a:t>, tanker, </a:t>
            </a:r>
            <a:r>
              <a:rPr lang="en-GB" sz="1400" b="1" i="1" dirty="0" err="1" smtClean="0">
                <a:solidFill>
                  <a:srgbClr val="002060"/>
                </a:solidFill>
                <a:latin typeface="Arial Black" panose="020B0A04020102020204" pitchFamily="34" charset="0"/>
              </a:rPr>
              <a:t>idéer</a:t>
            </a:r>
            <a:r>
              <a:rPr lang="en-GB" sz="1400" b="1" i="1" dirty="0" smtClean="0">
                <a:solidFill>
                  <a:srgbClr val="002060"/>
                </a:solidFill>
                <a:latin typeface="Arial Black" panose="020B0A04020102020204" pitchFamily="34" charset="0"/>
              </a:rPr>
              <a:t> mv.</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da-DK" sz="1400"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 </a:t>
            </a:r>
            <a:r>
              <a:rPr lang="da-DK" sz="120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Johs.7.37-39</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1200" b="1" i="1" u="sng" dirty="0" smtClean="0">
                <a:solidFill>
                  <a:srgbClr val="002060"/>
                </a:solidFill>
                <a:latin typeface="Arial" panose="020B0604020202020204" pitchFamily="34" charset="0"/>
                <a:ea typeface="Calibri" panose="020F0502020204030204" pitchFamily="34" charset="0"/>
                <a:cs typeface="Arial" panose="020B0604020202020204" pitchFamily="34" charset="0"/>
                <a:hlinkClick r:id="rId3"/>
              </a:rPr>
              <a:t>v37</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På festens sidste og største dag stod Jesus frem og råbte: »Den, der tørster, skal komme til mig og drikke. </a:t>
            </a:r>
            <a:r>
              <a:rPr lang="da-DK" sz="1200" b="1" i="1" u="sng" dirty="0" smtClean="0">
                <a:solidFill>
                  <a:srgbClr val="002060"/>
                </a:solidFill>
                <a:latin typeface="Arial" panose="020B0604020202020204" pitchFamily="34" charset="0"/>
                <a:ea typeface="Calibri" panose="020F0502020204030204" pitchFamily="34" charset="0"/>
                <a:cs typeface="Arial" panose="020B0604020202020204" pitchFamily="34" charset="0"/>
                <a:hlinkClick r:id="rId3"/>
              </a:rPr>
              <a:t>v38</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Den, der tror på mig, skal det gå, som Skriften siger: ›Fra hans indre skal der rinde strømme af levende vand.‹</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 </a:t>
            </a:r>
            <a:r>
              <a:rPr lang="da-DK" sz="1200" b="1" i="1" u="sng" dirty="0" smtClean="0">
                <a:solidFill>
                  <a:srgbClr val="002060"/>
                </a:solidFill>
                <a:latin typeface="Arial" panose="020B0604020202020204" pitchFamily="34" charset="0"/>
                <a:ea typeface="Calibri" panose="020F0502020204030204" pitchFamily="34" charset="0"/>
                <a:cs typeface="Arial" panose="020B0604020202020204" pitchFamily="34" charset="0"/>
                <a:hlinkClick r:id="rId4"/>
              </a:rPr>
              <a:t>v39</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Det sagde han om den ånd, som de, der troede på ham, skulle få</a:t>
            </a:r>
            <a:r>
              <a:rPr lang="da-DK" sz="1200" b="1"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For Ånden var der endnu ikke, fordi Jesus endnu ikke var herliggjort</a:t>
            </a:r>
            <a:endParaRPr lang="da-DK" sz="1200"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8</a:t>
            </a:fld>
            <a:endParaRPr lang="da-DK"/>
          </a:p>
        </p:txBody>
      </p:sp>
    </p:spTree>
    <p:extLst>
      <p:ext uri="{BB962C8B-B14F-4D97-AF65-F5344CB8AC3E}">
        <p14:creationId xmlns:p14="http://schemas.microsoft.com/office/powerpoint/2010/main" val="407088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Aft>
                <a:spcPts val="800"/>
              </a:spcAft>
            </a:pPr>
            <a:r>
              <a:rPr lang="da-DK" sz="14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Nøgle 4</a:t>
            </a:r>
            <a:r>
              <a:rPr lang="da-DK" sz="1400"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 </a:t>
            </a:r>
            <a:r>
              <a:rPr lang="da-DK" sz="14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Skrive – Lær vigtigheden af </a:t>
            </a:r>
            <a:r>
              <a:rPr lang="en-GB" sz="1400" b="1" i="1" dirty="0" smtClean="0">
                <a:solidFill>
                  <a:srgbClr val="002060"/>
                </a:solidFill>
                <a:latin typeface="Arial Black" panose="020B0A04020102020204" pitchFamily="34" charset="0"/>
              </a:rPr>
              <a:t>at </a:t>
            </a:r>
            <a:r>
              <a:rPr lang="en-GB" sz="1400" b="1" i="1" dirty="0" err="1" smtClean="0">
                <a:solidFill>
                  <a:srgbClr val="002060"/>
                </a:solidFill>
                <a:latin typeface="Arial Black" panose="020B0A04020102020204" pitchFamily="34" charset="0"/>
              </a:rPr>
              <a:t>skrive</a:t>
            </a:r>
            <a:r>
              <a:rPr lang="en-GB" sz="1400" b="1" i="1" dirty="0" smtClean="0">
                <a:solidFill>
                  <a:srgbClr val="002060"/>
                </a:solidFill>
                <a:latin typeface="Arial Black" panose="020B0A04020102020204" pitchFamily="34" charset="0"/>
              </a:rPr>
              <a:t> din 2-vejs </a:t>
            </a:r>
            <a:r>
              <a:rPr lang="en-GB" sz="1400" b="1" i="1" dirty="0" err="1" smtClean="0">
                <a:solidFill>
                  <a:srgbClr val="002060"/>
                </a:solidFill>
                <a:latin typeface="Arial Black" panose="020B0A04020102020204" pitchFamily="34" charset="0"/>
              </a:rPr>
              <a:t>kommunikation</a:t>
            </a:r>
            <a:r>
              <a:rPr lang="en-GB" sz="1400" b="1" i="1" dirty="0" smtClean="0">
                <a:solidFill>
                  <a:srgbClr val="002060"/>
                </a:solidFill>
                <a:latin typeface="Arial Black" panose="020B0A04020102020204" pitchFamily="34" charset="0"/>
              </a:rPr>
              <a:t> med </a:t>
            </a:r>
            <a:r>
              <a:rPr lang="en-GB" sz="1400" b="1" i="1" dirty="0" err="1" smtClean="0">
                <a:solidFill>
                  <a:srgbClr val="002060"/>
                </a:solidFill>
                <a:latin typeface="Arial Black" panose="020B0A04020102020204" pitchFamily="34" charset="0"/>
              </a:rPr>
              <a:t>Gud</a:t>
            </a:r>
            <a:r>
              <a:rPr lang="en-GB" sz="1400" b="1" i="1" dirty="0" smtClean="0">
                <a:solidFill>
                  <a:srgbClr val="002060"/>
                </a:solidFill>
                <a:latin typeface="Arial Black" panose="020B0A04020102020204" pitchFamily="34" charset="0"/>
              </a:rPr>
              <a:t> ned </a:t>
            </a:r>
            <a:endParaRPr lang="da-DK" sz="1200"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da-DK" sz="12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5.Mos.17.18-19</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a:t>
            </a:r>
            <a:r>
              <a:rPr lang="da-DK" sz="1200" b="1"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1200" b="1" i="1" u="sng" dirty="0" smtClean="0">
                <a:solidFill>
                  <a:srgbClr val="002060"/>
                </a:solidFill>
                <a:latin typeface="Arial" panose="020B0604020202020204" pitchFamily="34" charset="0"/>
                <a:ea typeface="Calibri" panose="020F0502020204030204" pitchFamily="34" charset="0"/>
                <a:cs typeface="Arial" panose="020B0604020202020204" pitchFamily="34" charset="0"/>
                <a:hlinkClick r:id="rId3"/>
              </a:rPr>
              <a:t> v18</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Når han har besteget sin kongetrone,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skal han tage en afskrift af denne lov til eget brug</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efter levitpræsternes diktat. </a:t>
            </a:r>
            <a:r>
              <a:rPr lang="da-DK" sz="1200" b="1" i="1" u="sng" dirty="0" smtClean="0">
                <a:solidFill>
                  <a:srgbClr val="002060"/>
                </a:solidFill>
                <a:latin typeface="Arial" panose="020B0604020202020204" pitchFamily="34" charset="0"/>
                <a:ea typeface="Calibri" panose="020F0502020204030204" pitchFamily="34" charset="0"/>
                <a:cs typeface="Arial" panose="020B0604020202020204" pitchFamily="34" charset="0"/>
                <a:hlinkClick r:id="rId4"/>
              </a:rPr>
              <a:t>19</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Den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skal ligge hos ham</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panose="020B0604020202020204" pitchFamily="34" charset="0"/>
                <a:ea typeface="Calibri" panose="020F0502020204030204" pitchFamily="34" charset="0"/>
                <a:cs typeface="Arial" panose="020B0604020202020204" pitchFamily="34" charset="0"/>
              </a:rPr>
              <a:t>og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han skal læse i den hele sit liv</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for at han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må lære at frygte Herren sin Gud</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og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omhyggeligt følge denne lovbogs ord </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og</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disse love</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da-DK" sz="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9</a:t>
            </a:fld>
            <a:endParaRPr lang="da-DK"/>
          </a:p>
        </p:txBody>
      </p:sp>
    </p:spTree>
    <p:extLst>
      <p:ext uri="{BB962C8B-B14F-4D97-AF65-F5344CB8AC3E}">
        <p14:creationId xmlns:p14="http://schemas.microsoft.com/office/powerpoint/2010/main" val="114807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10</a:t>
            </a:fld>
            <a:endParaRPr lang="da-DK"/>
          </a:p>
        </p:txBody>
      </p:sp>
    </p:spTree>
    <p:extLst>
      <p:ext uri="{BB962C8B-B14F-4D97-AF65-F5344CB8AC3E}">
        <p14:creationId xmlns:p14="http://schemas.microsoft.com/office/powerpoint/2010/main" val="274877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51F55C88-552C-4929-86FC-50FB91ADA137}" type="datetimeFigureOut">
              <a:rPr lang="da-DK" smtClean="0"/>
              <a:t>29-12-2018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15740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1F55C88-552C-4929-86FC-50FB91ADA137}" type="datetimeFigureOut">
              <a:rPr lang="da-DK" smtClean="0"/>
              <a:t>29-12-2018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277747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1F55C88-552C-4929-86FC-50FB91ADA137}" type="datetimeFigureOut">
              <a:rPr lang="da-DK" smtClean="0"/>
              <a:t>29-12-2018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9886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1F55C88-552C-4929-86FC-50FB91ADA137}" type="datetimeFigureOut">
              <a:rPr lang="da-DK" smtClean="0"/>
              <a:t>29-12-2018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78383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51F55C88-552C-4929-86FC-50FB91ADA137}" type="datetimeFigureOut">
              <a:rPr lang="da-DK" smtClean="0"/>
              <a:t>29-12-2018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379236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51F55C88-552C-4929-86FC-50FB91ADA137}" type="datetimeFigureOut">
              <a:rPr lang="da-DK" smtClean="0"/>
              <a:t>29-12-2018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99923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51F55C88-552C-4929-86FC-50FB91ADA137}" type="datetimeFigureOut">
              <a:rPr lang="da-DK" smtClean="0"/>
              <a:t>29-12-2018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328208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51F55C88-552C-4929-86FC-50FB91ADA137}" type="datetimeFigureOut">
              <a:rPr lang="da-DK" smtClean="0"/>
              <a:t>29-12-2018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380874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1F55C88-552C-4929-86FC-50FB91ADA137}" type="datetimeFigureOut">
              <a:rPr lang="da-DK" smtClean="0"/>
              <a:t>29-12-2018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336428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1F55C88-552C-4929-86FC-50FB91ADA137}" type="datetimeFigureOut">
              <a:rPr lang="da-DK" smtClean="0"/>
              <a:t>29-12-2018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57006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1F55C88-552C-4929-86FC-50FB91ADA137}" type="datetimeFigureOut">
              <a:rPr lang="da-DK" smtClean="0"/>
              <a:t>29-12-2018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141654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55C88-552C-4929-86FC-50FB91ADA137}" type="datetimeFigureOut">
              <a:rPr lang="da-DK" smtClean="0"/>
              <a:t>29-12-2018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6AC57-06AC-421F-A0FC-3EC860476533}" type="slidenum">
              <a:rPr lang="da-DK" smtClean="0"/>
              <a:t>‹nr.›</a:t>
            </a:fld>
            <a:endParaRPr lang="da-DK"/>
          </a:p>
        </p:txBody>
      </p:sp>
    </p:spTree>
    <p:extLst>
      <p:ext uri="{BB962C8B-B14F-4D97-AF65-F5344CB8AC3E}">
        <p14:creationId xmlns:p14="http://schemas.microsoft.com/office/powerpoint/2010/main" val="4124041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old.bibelselskabet.dk/danbib/web/joh/ch7/v38.ht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old.bibelselskabet.dk/danbib/web/joh/ch7/v39.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old.bibelselskabet.dk/danbib/web/joh/ch10/v14.ht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old.bibelselskabet.dk/danbib/web/joh/ch10/v16.htm" TargetMode="External"/><Relationship Id="rId4" Type="http://schemas.openxmlformats.org/officeDocument/2006/relationships/hyperlink" Target="http://old.bibelselskabet.dk/danbib/web/joh/ch10/v15.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old.bibelselskabet.dk/danbib/web/hab/ch2/v1.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p:nvPr/>
        </p:nvPicPr>
        <p:blipFill>
          <a:blip r:embed="rId3">
            <a:extLst>
              <a:ext uri="{28A0092B-C50C-407E-A947-70E740481C1C}">
                <a14:useLocalDpi xmlns:a14="http://schemas.microsoft.com/office/drawing/2010/main" val="0"/>
              </a:ext>
            </a:extLst>
          </a:blip>
          <a:stretch>
            <a:fillRect/>
          </a:stretch>
        </p:blipFill>
        <p:spPr>
          <a:xfrm>
            <a:off x="12879" y="1"/>
            <a:ext cx="12192000" cy="6858000"/>
          </a:xfrm>
          <a:prstGeom prst="rect">
            <a:avLst/>
          </a:prstGeom>
        </p:spPr>
      </p:pic>
    </p:spTree>
    <p:extLst>
      <p:ext uri="{BB962C8B-B14F-4D97-AF65-F5344CB8AC3E}">
        <p14:creationId xmlns:p14="http://schemas.microsoft.com/office/powerpoint/2010/main" val="409919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1999" cy="7027565"/>
          </a:xfrm>
          <a:prstGeom prst="rect">
            <a:avLst/>
          </a:prstGeom>
        </p:spPr>
        <p:txBody>
          <a:bodyPr wrap="square">
            <a:spAutoFit/>
          </a:bodyPr>
          <a:lstStyle/>
          <a:p>
            <a:pPr>
              <a:spcAft>
                <a:spcPts val="800"/>
              </a:spcAft>
            </a:pPr>
            <a:r>
              <a:rPr lang="da-DK" sz="2800" b="1" dirty="0">
                <a:solidFill>
                  <a:srgbClr val="00B050"/>
                </a:solidFill>
                <a:latin typeface="Arial Black" panose="020B0A04020102020204" pitchFamily="34" charset="0"/>
                <a:ea typeface="Calibri" panose="020F0502020204030204" pitchFamily="34" charset="0"/>
                <a:cs typeface="Arial" panose="020B0604020202020204" pitchFamily="34" charset="0"/>
              </a:rPr>
              <a:t>Nøgle 1</a:t>
            </a:r>
            <a:r>
              <a:rPr lang="da-DK" sz="2800" dirty="0">
                <a:solidFill>
                  <a:srgbClr val="00B050"/>
                </a:solidFill>
                <a:latin typeface="Arial Black" panose="020B0A04020102020204" pitchFamily="34" charset="0"/>
                <a:ea typeface="Calibri" panose="020F0502020204030204" pitchFamily="34" charset="0"/>
                <a:cs typeface="Arial" panose="020B0604020202020204" pitchFamily="34" charset="0"/>
              </a:rPr>
              <a:t>:</a:t>
            </a:r>
            <a:r>
              <a:rPr lang="da-DK" sz="2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2400" b="1" i="1" u="sng" dirty="0">
                <a:solidFill>
                  <a:srgbClr val="002060"/>
                </a:solidFill>
                <a:latin typeface="Arial Black" panose="020B0A04020102020204" pitchFamily="34" charset="0"/>
                <a:ea typeface="Calibri" panose="020F0502020204030204" pitchFamily="34" charset="0"/>
                <a:cs typeface="Arial" panose="020B0604020202020204" pitchFamily="34" charset="0"/>
              </a:rPr>
              <a:t>Sal.62.2</a:t>
            </a:r>
            <a:r>
              <a:rPr lang="da-DK" sz="2400" i="1"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Kun hos Gud finder min sjæl ro</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 fra ham kommer min frelse</a:t>
            </a:r>
            <a:r>
              <a:rPr lang="da-DK" sz="24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24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Sal.62.6</a:t>
            </a:r>
            <a:r>
              <a:rPr lang="da-DK" sz="24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Kun hos Gud finder min sjæl ro</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 for mit håb kommer fra ham. </a:t>
            </a:r>
            <a:r>
              <a:rPr lang="da-DK" sz="24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p>
          <a:p>
            <a:pPr>
              <a:spcAft>
                <a:spcPts val="800"/>
              </a:spcAft>
            </a:pPr>
            <a:r>
              <a:rPr lang="da-DK" sz="28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Nøgle </a:t>
            </a:r>
            <a:r>
              <a:rPr lang="da-DK" sz="2800" b="1" dirty="0">
                <a:solidFill>
                  <a:srgbClr val="00B050"/>
                </a:solidFill>
                <a:latin typeface="Arial Black" panose="020B0A04020102020204" pitchFamily="34" charset="0"/>
                <a:ea typeface="Calibri" panose="020F0502020204030204" pitchFamily="34" charset="0"/>
                <a:cs typeface="Arial" panose="020B0604020202020204" pitchFamily="34" charset="0"/>
              </a:rPr>
              <a:t>2</a:t>
            </a:r>
            <a:r>
              <a:rPr lang="da-DK" sz="2800" dirty="0">
                <a:solidFill>
                  <a:srgbClr val="00B050"/>
                </a:solidFill>
                <a:latin typeface="Arial Black" panose="020B0A04020102020204" pitchFamily="34" charset="0"/>
                <a:ea typeface="Calibri" panose="020F0502020204030204" pitchFamily="34" charset="0"/>
                <a:cs typeface="Arial" panose="020B0604020202020204" pitchFamily="34" charset="0"/>
              </a:rPr>
              <a:t>:</a:t>
            </a:r>
            <a:r>
              <a:rPr lang="da-DK" sz="2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2400" b="1" i="1" u="sng" dirty="0">
                <a:solidFill>
                  <a:srgbClr val="002060"/>
                </a:solidFill>
                <a:latin typeface="Arial Black" panose="020B0A04020102020204" pitchFamily="34" charset="0"/>
                <a:ea typeface="Calibri" panose="020F0502020204030204" pitchFamily="34" charset="0"/>
                <a:cs typeface="Arial" panose="020B0604020202020204" pitchFamily="34" charset="0"/>
              </a:rPr>
              <a:t>Heb.12.2</a:t>
            </a:r>
            <a:r>
              <a:rPr lang="da-DK" sz="2400" i="1" dirty="0">
                <a:solidFill>
                  <a:srgbClr val="002060"/>
                </a:solidFill>
                <a:latin typeface="Arial Black" panose="020B0A04020102020204" pitchFamily="34" charset="0"/>
                <a:ea typeface="Calibri" panose="020F0502020204030204" pitchFamily="34" charset="0"/>
                <a:cs typeface="Arial" panose="020B0604020202020204" pitchFamily="34" charset="0"/>
              </a:rPr>
              <a:t>:</a:t>
            </a:r>
            <a:r>
              <a:rPr lang="da-DK" sz="2400"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idet vi ser hen til Jesus</a:t>
            </a:r>
            <a:r>
              <a:rPr lang="da-DK" sz="2400" i="1"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troens banebryder </a:t>
            </a:r>
            <a:r>
              <a:rPr lang="da-DK" sz="2400" i="1" dirty="0">
                <a:solidFill>
                  <a:srgbClr val="002060"/>
                </a:solidFill>
                <a:latin typeface="Arial Black" panose="020B0A04020102020204" pitchFamily="34" charset="0"/>
                <a:ea typeface="Calibri" panose="020F0502020204030204" pitchFamily="34" charset="0"/>
                <a:cs typeface="Arial" panose="020B0604020202020204" pitchFamily="34" charset="0"/>
              </a:rPr>
              <a:t>og </a:t>
            </a:r>
            <a:r>
              <a:rPr lang="da-DK" sz="2400" b="1" i="1" dirty="0" err="1" smtClean="0">
                <a:solidFill>
                  <a:srgbClr val="002060"/>
                </a:solidFill>
                <a:latin typeface="Arial Black" panose="020B0A04020102020204" pitchFamily="34" charset="0"/>
                <a:ea typeface="Calibri" panose="020F0502020204030204" pitchFamily="34" charset="0"/>
                <a:cs typeface="Arial" panose="020B0604020202020204" pitchFamily="34" charset="0"/>
              </a:rPr>
              <a:t>fuld-ender</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 som for den glædes skyld, der ventede ham, udholdt korset uden at ænse dets skam og nu sidder på højre side af Guds trone.</a:t>
            </a:r>
            <a:endParaRPr lang="da-DK" sz="2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da-DK" sz="24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Apg.2.25</a:t>
            </a:r>
            <a:r>
              <a:rPr lang="da-DK" sz="2400" i="1" dirty="0">
                <a:solidFill>
                  <a:srgbClr val="002060"/>
                </a:solidFill>
                <a:latin typeface="Arial Black" panose="020B0A04020102020204" pitchFamily="34" charset="0"/>
                <a:ea typeface="Calibri" panose="020F0502020204030204" pitchFamily="34" charset="0"/>
                <a:cs typeface="Arial" panose="020B0604020202020204" pitchFamily="34" charset="0"/>
              </a:rPr>
              <a:t>:</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 Om ham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siger David </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nemlig: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Jeg havde altid Herren for øje, han er ved min højre side, for at jeg ikke skal vakle</a:t>
            </a:r>
            <a:r>
              <a:rPr lang="da-DK" sz="2400" b="1" i="1" dirty="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da-DK" sz="2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da-DK" sz="2800" b="1" dirty="0">
                <a:solidFill>
                  <a:srgbClr val="00B050"/>
                </a:solidFill>
                <a:latin typeface="Arial Black" panose="020B0A04020102020204" pitchFamily="34" charset="0"/>
                <a:ea typeface="Calibri" panose="020F0502020204030204" pitchFamily="34" charset="0"/>
                <a:cs typeface="Arial" panose="020B0604020202020204" pitchFamily="34" charset="0"/>
              </a:rPr>
              <a:t>Nøgle 3</a:t>
            </a:r>
            <a:r>
              <a:rPr lang="da-DK" sz="2800" dirty="0">
                <a:solidFill>
                  <a:srgbClr val="00B050"/>
                </a:solidFill>
                <a:latin typeface="Arial Black" panose="020B0A04020102020204" pitchFamily="34" charset="0"/>
                <a:ea typeface="Calibri" panose="020F0502020204030204" pitchFamily="34" charset="0"/>
                <a:cs typeface="Arial" panose="020B0604020202020204" pitchFamily="34" charset="0"/>
              </a:rPr>
              <a:t>:</a:t>
            </a:r>
            <a:r>
              <a:rPr lang="da-DK" sz="2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2400" b="1" i="1" u="sng" dirty="0">
                <a:solidFill>
                  <a:srgbClr val="002060"/>
                </a:solidFill>
                <a:latin typeface="Arial Black" panose="020B0A04020102020204" pitchFamily="34" charset="0"/>
                <a:ea typeface="Calibri" panose="020F0502020204030204" pitchFamily="34" charset="0"/>
                <a:cs typeface="Arial" panose="020B0604020202020204" pitchFamily="34" charset="0"/>
              </a:rPr>
              <a:t>Johs.7.37-39</a:t>
            </a:r>
            <a:r>
              <a:rPr lang="da-DK" sz="2400" i="1" dirty="0">
                <a:solidFill>
                  <a:srgbClr val="002060"/>
                </a:solidFill>
                <a:latin typeface="Arial Black" panose="020B0A04020102020204" pitchFamily="34" charset="0"/>
                <a:ea typeface="Calibri" panose="020F0502020204030204" pitchFamily="34" charset="0"/>
                <a:cs typeface="Arial" panose="020B0604020202020204" pitchFamily="34" charset="0"/>
              </a:rPr>
              <a:t>:</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2400" b="1" i="1" u="sng" dirty="0" smtClean="0">
                <a:solidFill>
                  <a:srgbClr val="002060"/>
                </a:solidFill>
                <a:latin typeface="Arial" panose="020B0604020202020204" pitchFamily="34" charset="0"/>
                <a:ea typeface="Calibri" panose="020F0502020204030204" pitchFamily="34" charset="0"/>
                <a:cs typeface="Arial" panose="020B0604020202020204" pitchFamily="34" charset="0"/>
                <a:hlinkClick r:id="rId3"/>
              </a:rPr>
              <a:t>v37</a:t>
            </a:r>
            <a:r>
              <a:rPr lang="da-DK" sz="24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På festens sidste og største dag stod Jesus frem og </a:t>
            </a:r>
            <a:r>
              <a:rPr lang="da-DK" sz="24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råbte</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 »Den, der tørster, skal komme til mig og drikke. </a:t>
            </a:r>
            <a:r>
              <a:rPr lang="da-DK" sz="2400" b="1" i="1" u="sng" dirty="0">
                <a:solidFill>
                  <a:srgbClr val="002060"/>
                </a:solidFill>
                <a:latin typeface="Arial" panose="020B0604020202020204" pitchFamily="34" charset="0"/>
                <a:ea typeface="Calibri" panose="020F0502020204030204" pitchFamily="34" charset="0"/>
                <a:cs typeface="Arial" panose="020B0604020202020204" pitchFamily="34" charset="0"/>
                <a:hlinkClick r:id="rId3"/>
              </a:rPr>
              <a:t>v38</a:t>
            </a:r>
            <a:r>
              <a:rPr lang="da-DK" sz="2400" i="1"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Den, der tror på mig</a:t>
            </a:r>
            <a:r>
              <a:rPr lang="da-DK" sz="24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skal det gå, som Skriften siger: ›Fra hans indre skal der rinde strømme af levende vand.‹</a:t>
            </a:r>
            <a:r>
              <a:rPr lang="da-DK" sz="2400" i="1" dirty="0">
                <a:solidFill>
                  <a:srgbClr val="002060"/>
                </a:solidFill>
                <a:latin typeface="Arial Black" panose="020B0A04020102020204" pitchFamily="34" charset="0"/>
                <a:ea typeface="Calibri" panose="020F0502020204030204" pitchFamily="34" charset="0"/>
                <a:cs typeface="Arial" panose="020B0604020202020204" pitchFamily="34" charset="0"/>
              </a:rPr>
              <a:t> « </a:t>
            </a:r>
            <a:r>
              <a:rPr lang="da-DK" sz="2400" b="1" i="1" u="sng" dirty="0">
                <a:solidFill>
                  <a:srgbClr val="002060"/>
                </a:solidFill>
                <a:latin typeface="Arial" panose="020B0604020202020204" pitchFamily="34" charset="0"/>
                <a:ea typeface="Calibri" panose="020F0502020204030204" pitchFamily="34" charset="0"/>
                <a:cs typeface="Arial" panose="020B0604020202020204" pitchFamily="34" charset="0"/>
                <a:hlinkClick r:id="rId4"/>
              </a:rPr>
              <a:t>v39</a:t>
            </a:r>
            <a:r>
              <a:rPr lang="da-DK" sz="2400" i="1"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Det sagde han om den ånd, som de, der troede på ham, skulle få</a:t>
            </a:r>
            <a:r>
              <a:rPr lang="da-DK" sz="24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2000" i="1" dirty="0">
                <a:solidFill>
                  <a:srgbClr val="002060"/>
                </a:solidFill>
                <a:latin typeface="Arial Black" panose="020B0A04020102020204" pitchFamily="34" charset="0"/>
                <a:ea typeface="Calibri" panose="020F0502020204030204" pitchFamily="34" charset="0"/>
                <a:cs typeface="Arial" panose="020B0604020202020204" pitchFamily="34" charset="0"/>
              </a:rPr>
              <a:t>For Ånden var der endnu ikke</a:t>
            </a:r>
            <a:r>
              <a:rPr lang="da-DK" sz="2000" i="1" dirty="0">
                <a:solidFill>
                  <a:srgbClr val="002060"/>
                </a:solidFill>
                <a:latin typeface="Arial" panose="020B0604020202020204" pitchFamily="34" charset="0"/>
                <a:ea typeface="Calibri" panose="020F0502020204030204" pitchFamily="34" charset="0"/>
                <a:cs typeface="Arial" panose="020B0604020202020204" pitchFamily="34" charset="0"/>
              </a:rPr>
              <a:t>, fordi </a:t>
            </a:r>
            <a:r>
              <a:rPr lang="da-DK" sz="2000" i="1" dirty="0">
                <a:solidFill>
                  <a:srgbClr val="002060"/>
                </a:solidFill>
                <a:latin typeface="Arial Black" panose="020B0A04020102020204" pitchFamily="34" charset="0"/>
                <a:ea typeface="Calibri" panose="020F0502020204030204" pitchFamily="34" charset="0"/>
                <a:cs typeface="Arial" panose="020B0604020202020204" pitchFamily="34" charset="0"/>
              </a:rPr>
              <a:t>Jesus</a:t>
            </a:r>
            <a:r>
              <a:rPr lang="da-DK" sz="2000" i="1" dirty="0">
                <a:solidFill>
                  <a:srgbClr val="002060"/>
                </a:solidFill>
                <a:latin typeface="Arial" panose="020B0604020202020204" pitchFamily="34" charset="0"/>
                <a:ea typeface="Calibri" panose="020F0502020204030204" pitchFamily="34" charset="0"/>
                <a:cs typeface="Arial" panose="020B0604020202020204" pitchFamily="34" charset="0"/>
              </a:rPr>
              <a:t> endnu </a:t>
            </a:r>
            <a:r>
              <a:rPr lang="da-DK" sz="2000" i="1" dirty="0">
                <a:solidFill>
                  <a:srgbClr val="002060"/>
                </a:solidFill>
                <a:latin typeface="Arial Black" panose="020B0A04020102020204" pitchFamily="34" charset="0"/>
                <a:ea typeface="Calibri" panose="020F0502020204030204" pitchFamily="34" charset="0"/>
                <a:cs typeface="Arial" panose="020B0604020202020204" pitchFamily="34" charset="0"/>
              </a:rPr>
              <a:t>ikke</a:t>
            </a:r>
            <a:r>
              <a:rPr lang="da-DK" sz="2000" i="1" dirty="0">
                <a:solidFill>
                  <a:srgbClr val="002060"/>
                </a:solidFill>
                <a:latin typeface="Arial" panose="020B0604020202020204" pitchFamily="34" charset="0"/>
                <a:ea typeface="Calibri" panose="020F0502020204030204" pitchFamily="34" charset="0"/>
                <a:cs typeface="Arial" panose="020B0604020202020204" pitchFamily="34" charset="0"/>
              </a:rPr>
              <a:t> var </a:t>
            </a:r>
            <a:r>
              <a:rPr lang="da-DK" sz="20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herliggjort</a:t>
            </a:r>
            <a:endParaRPr lang="da-DK" sz="2000" dirty="0">
              <a:solidFill>
                <a:srgbClr val="002060"/>
              </a:solidFill>
              <a:latin typeface="Arial Black" panose="020B0A04020102020204" pitchFamily="34" charset="0"/>
              <a:ea typeface="Calibri" panose="020F0502020204030204" pitchFamily="34" charset="0"/>
              <a:cs typeface="Arial" panose="020B0604020202020204" pitchFamily="34" charset="0"/>
            </a:endParaRPr>
          </a:p>
          <a:p>
            <a:pPr>
              <a:spcAft>
                <a:spcPts val="800"/>
              </a:spcAft>
            </a:pPr>
            <a:r>
              <a:rPr lang="da-DK" sz="2800" b="1" dirty="0">
                <a:solidFill>
                  <a:srgbClr val="00B050"/>
                </a:solidFill>
                <a:latin typeface="Arial Black" panose="020B0A04020102020204" pitchFamily="34" charset="0"/>
                <a:ea typeface="Calibri" panose="020F0502020204030204" pitchFamily="34" charset="0"/>
                <a:cs typeface="Arial" panose="020B0604020202020204" pitchFamily="34" charset="0"/>
              </a:rPr>
              <a:t>Nøgle 4</a:t>
            </a:r>
            <a:r>
              <a:rPr lang="da-DK" sz="2800" dirty="0">
                <a:solidFill>
                  <a:srgbClr val="00B050"/>
                </a:solidFill>
                <a:latin typeface="Arial Black" panose="020B0A04020102020204" pitchFamily="34" charset="0"/>
                <a:ea typeface="Calibri" panose="020F0502020204030204" pitchFamily="34" charset="0"/>
                <a:cs typeface="Arial" panose="020B0604020202020204" pitchFamily="34" charset="0"/>
              </a:rPr>
              <a:t>:</a:t>
            </a:r>
            <a:r>
              <a:rPr lang="da-DK" sz="2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2400" b="1" i="1" u="sng" dirty="0">
                <a:solidFill>
                  <a:srgbClr val="002060"/>
                </a:solidFill>
                <a:latin typeface="Arial Black" panose="020B0A04020102020204" pitchFamily="34" charset="0"/>
                <a:ea typeface="Calibri" panose="020F0502020204030204" pitchFamily="34" charset="0"/>
                <a:cs typeface="Arial" panose="020B0604020202020204" pitchFamily="34" charset="0"/>
              </a:rPr>
              <a:t>5.Mos.17.18-19</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a:t>
            </a:r>
            <a:r>
              <a:rPr lang="da-DK" sz="2400" b="1"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2400" b="1" i="1" u="sng" dirty="0">
                <a:solidFill>
                  <a:srgbClr val="002060"/>
                </a:solidFill>
                <a:latin typeface="Arial" panose="020B0604020202020204" pitchFamily="34" charset="0"/>
                <a:ea typeface="Calibri" panose="020F0502020204030204" pitchFamily="34" charset="0"/>
                <a:cs typeface="Arial" panose="020B0604020202020204" pitchFamily="34" charset="0"/>
                <a:hlinkClick r:id="rId3"/>
              </a:rPr>
              <a:t> </a:t>
            </a:r>
            <a:r>
              <a:rPr lang="da-DK" sz="2400" b="1" i="1" u="sng" dirty="0" smtClean="0">
                <a:solidFill>
                  <a:srgbClr val="002060"/>
                </a:solidFill>
                <a:latin typeface="Arial" panose="020B0604020202020204" pitchFamily="34" charset="0"/>
                <a:ea typeface="Calibri" panose="020F0502020204030204" pitchFamily="34" charset="0"/>
                <a:cs typeface="Arial" panose="020B0604020202020204" pitchFamily="34" charset="0"/>
                <a:hlinkClick r:id="rId3"/>
              </a:rPr>
              <a:t>v18</a:t>
            </a:r>
            <a:r>
              <a:rPr lang="da-DK" sz="24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Når han har besteget sin kongetrone,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skal han tage en afskrift af denne lov til eget brug</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 efter levitpræsternes diktat</a:t>
            </a:r>
            <a:r>
              <a:rPr lang="da-DK" sz="24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2400" b="1" i="1" u="sng" dirty="0" smtClean="0">
                <a:solidFill>
                  <a:srgbClr val="002060"/>
                </a:solidFill>
                <a:latin typeface="Arial" panose="020B0604020202020204" pitchFamily="34" charset="0"/>
                <a:ea typeface="Calibri" panose="020F0502020204030204" pitchFamily="34" charset="0"/>
                <a:cs typeface="Arial" panose="020B0604020202020204" pitchFamily="34" charset="0"/>
                <a:hlinkClick r:id="rId4"/>
              </a:rPr>
              <a:t>19</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 Den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skal ligge hos ham</a:t>
            </a:r>
            <a:r>
              <a:rPr lang="da-DK" sz="2400" i="1"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2400" b="1" i="1" dirty="0">
                <a:solidFill>
                  <a:srgbClr val="002060"/>
                </a:solidFill>
                <a:latin typeface="Arial" panose="020B0604020202020204" pitchFamily="34" charset="0"/>
                <a:ea typeface="Calibri" panose="020F0502020204030204" pitchFamily="34" charset="0"/>
                <a:cs typeface="Arial" panose="020B0604020202020204" pitchFamily="34" charset="0"/>
              </a:rPr>
              <a:t>og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han skal læse i den hele sit liv</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 for at han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må lære at frygte Herren sin Gud</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 og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omhyggeligt følge denne lovbogs ord </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og</a:t>
            </a:r>
            <a:r>
              <a:rPr lang="da-DK" sz="2400" i="1"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2400" b="1" i="1" dirty="0" err="1" smtClean="0">
                <a:solidFill>
                  <a:srgbClr val="002060"/>
                </a:solidFill>
                <a:latin typeface="Arial Black" panose="020B0A04020102020204" pitchFamily="34" charset="0"/>
                <a:ea typeface="Calibri" panose="020F0502020204030204" pitchFamily="34" charset="0"/>
                <a:cs typeface="Arial" panose="020B0604020202020204" pitchFamily="34" charset="0"/>
              </a:rPr>
              <a:t>dis-se</a:t>
            </a:r>
            <a:r>
              <a:rPr lang="da-DK" sz="24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2400" b="1" i="1" dirty="0">
                <a:solidFill>
                  <a:srgbClr val="002060"/>
                </a:solidFill>
                <a:latin typeface="Arial Black" panose="020B0A04020102020204" pitchFamily="34" charset="0"/>
                <a:ea typeface="Calibri" panose="020F0502020204030204" pitchFamily="34" charset="0"/>
                <a:cs typeface="Arial" panose="020B0604020202020204" pitchFamily="34" charset="0"/>
              </a:rPr>
              <a:t>love</a:t>
            </a:r>
            <a:r>
              <a:rPr lang="da-DK" sz="2400" i="1" dirty="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da-DK"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4533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7027565"/>
          </a:xfrm>
          <a:prstGeom prst="rect">
            <a:avLst/>
          </a:prstGeom>
        </p:spPr>
        <p:txBody>
          <a:bodyPr wrap="square">
            <a:spAutoFit/>
          </a:bodyPr>
          <a:lstStyle/>
          <a:p>
            <a:pPr algn="ctr">
              <a:spcAft>
                <a:spcPts val="800"/>
              </a:spcAft>
            </a:pPr>
            <a:r>
              <a:rPr lang="da-DK" sz="32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Alle</a:t>
            </a:r>
            <a:r>
              <a:rPr lang="da-DK" sz="3200" b="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r>
              <a:rPr lang="da-DK" sz="3200" b="1" dirty="0"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4 nøgler </a:t>
            </a:r>
            <a:r>
              <a:rPr lang="da-DK" sz="32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kan sammenfattes i en kort sætning</a:t>
            </a:r>
          </a:p>
          <a:p>
            <a:pPr algn="ctr">
              <a:spcAft>
                <a:spcPts val="800"/>
              </a:spcAft>
            </a:pPr>
            <a:r>
              <a:rPr lang="da-DK" sz="2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da-DK" sz="24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da-DK" sz="2400" b="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p>
          <a:p>
            <a:pPr>
              <a:spcAft>
                <a:spcPts val="800"/>
              </a:spcAft>
            </a:pPr>
            <a:r>
              <a:rPr lang="en-GB" sz="28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At </a:t>
            </a:r>
            <a:r>
              <a:rPr lang="en-GB" sz="2800" b="1" i="1" dirty="0" err="1">
                <a:solidFill>
                  <a:srgbClr val="002060"/>
                </a:solidFill>
                <a:latin typeface="Arial Black" panose="020B0A04020102020204" pitchFamily="34" charset="0"/>
                <a:ea typeface="Calibri" panose="020F0502020204030204" pitchFamily="34" charset="0"/>
                <a:cs typeface="Times New Roman" panose="02020603050405020304" pitchFamily="18" charset="0"/>
              </a:rPr>
              <a:t>høre</a:t>
            </a:r>
            <a:r>
              <a:rPr lang="en-GB" sz="2800"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a:solidFill>
                  <a:srgbClr val="002060"/>
                </a:solidFill>
                <a:latin typeface="Arial Black" panose="020B0A04020102020204" pitchFamily="34" charset="0"/>
                <a:ea typeface="Calibri" panose="020F0502020204030204" pitchFamily="34" charset="0"/>
                <a:cs typeface="Times New Roman" panose="02020603050405020304" pitchFamily="18" charset="0"/>
              </a:rPr>
              <a:t>Guds</a:t>
            </a:r>
            <a:r>
              <a:rPr lang="en-GB" sz="2800"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a:solidFill>
                  <a:srgbClr val="002060"/>
                </a:solidFill>
                <a:latin typeface="Arial Black" panose="020B0A04020102020204" pitchFamily="34" charset="0"/>
                <a:ea typeface="Calibri" panose="020F0502020204030204" pitchFamily="34" charset="0"/>
                <a:cs typeface="Times New Roman" panose="02020603050405020304" pitchFamily="18" charset="0"/>
              </a:rPr>
              <a:t>stemme</a:t>
            </a:r>
            <a:r>
              <a:rPr lang="en-GB" sz="2800"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a:solidFill>
                  <a:srgbClr val="002060"/>
                </a:solidFill>
                <a:latin typeface="Arial Black" panose="020B0A04020102020204" pitchFamily="34" charset="0"/>
                <a:ea typeface="Calibri" panose="020F0502020204030204" pitchFamily="34" charset="0"/>
                <a:cs typeface="Times New Roman" panose="02020603050405020304" pitchFamily="18" charset="0"/>
              </a:rPr>
              <a:t>er</a:t>
            </a:r>
            <a:r>
              <a:rPr lang="en-GB" sz="2800"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a:solidFill>
                  <a:srgbClr val="002060"/>
                </a:solidFill>
                <a:latin typeface="Arial Black" panose="020B0A04020102020204" pitchFamily="34" charset="0"/>
                <a:ea typeface="Calibri" panose="020F0502020204030204" pitchFamily="34" charset="0"/>
                <a:cs typeface="Times New Roman" panose="02020603050405020304" pitchFamily="18" charset="0"/>
              </a:rPr>
              <a:t>så</a:t>
            </a:r>
            <a:r>
              <a:rPr lang="en-GB" sz="2800"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enkelt</a:t>
            </a:r>
            <a:r>
              <a:rPr lang="en-GB" sz="28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som</a:t>
            </a:r>
            <a:r>
              <a:rPr lang="da-DK" sz="24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endParaRPr lang="da-DK" sz="2400"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a:spcAft>
                <a:spcPts val="800"/>
              </a:spcAft>
            </a:pPr>
            <a:r>
              <a:rPr lang="en-GB" sz="2000" b="1" i="1" dirty="0" err="1"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Nøgle</a:t>
            </a:r>
            <a:r>
              <a:rPr lang="en-GB" sz="2000" b="1" i="1" dirty="0"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 1:</a:t>
            </a:r>
            <a:r>
              <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være</a:t>
            </a:r>
            <a:r>
              <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stille</a:t>
            </a:r>
            <a:r>
              <a:rPr lang="en-GB" b="1" i="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r>
              <a:rPr lang="en-GB" sz="2000" b="1" i="1" dirty="0" smtClean="0">
                <a:solidFill>
                  <a:srgbClr val="000000"/>
                </a:solidFill>
                <a:latin typeface="Arial Black" panose="020B0A04020102020204" pitchFamily="34" charset="0"/>
                <a:ea typeface="Calibri" panose="020F0502020204030204" pitchFamily="34" charset="0"/>
                <a:cs typeface="Times New Roman" panose="02020603050405020304" pitchFamily="18" charset="0"/>
              </a:rPr>
              <a:t>     </a:t>
            </a:r>
            <a:r>
              <a:rPr lang="en-GB" sz="2000" b="1" i="1" dirty="0" err="1"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Nøgle</a:t>
            </a:r>
            <a:r>
              <a:rPr lang="en-GB" sz="2000" b="1" i="1" dirty="0"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 2: </a:t>
            </a:r>
            <a:r>
              <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At se </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på</a:t>
            </a:r>
            <a:r>
              <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Jesus</a:t>
            </a:r>
            <a:r>
              <a:rPr lang="en-GB" b="1" i="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r>
              <a:rPr lang="en-GB" sz="2000" i="1" dirty="0" smtClean="0">
                <a:solidFill>
                  <a:srgbClr val="002060"/>
                </a:solidFill>
                <a:latin typeface="Arial Black" panose="020B0A04020102020204" pitchFamily="34" charset="0"/>
                <a:ea typeface="Calibri" panose="020F0502020204030204" pitchFamily="34" charset="0"/>
                <a:cs typeface="Minion Pro"/>
              </a:rPr>
              <a:t>At </a:t>
            </a:r>
            <a:r>
              <a:rPr lang="en-GB" sz="2000" i="1" dirty="0" err="1" smtClean="0">
                <a:solidFill>
                  <a:srgbClr val="002060"/>
                </a:solidFill>
                <a:latin typeface="Arial Black" panose="020B0A04020102020204" pitchFamily="34" charset="0"/>
                <a:ea typeface="Calibri" panose="020F0502020204030204" pitchFamily="34" charset="0"/>
                <a:cs typeface="Minion Pro"/>
              </a:rPr>
              <a:t>At</a:t>
            </a:r>
            <a:r>
              <a:rPr lang="en-GB" sz="2000" i="1" dirty="0" smtClean="0">
                <a:solidFill>
                  <a:srgbClr val="002060"/>
                </a:solidFill>
                <a:latin typeface="Arial Black" panose="020B0A04020102020204" pitchFamily="34" charset="0"/>
                <a:ea typeface="Calibri" panose="020F0502020204030204" pitchFamily="34" charset="0"/>
                <a:cs typeface="Minion Pro"/>
              </a:rPr>
              <a:t> </a:t>
            </a:r>
            <a:r>
              <a:rPr lang="en-GB" sz="2000" i="1" dirty="0" err="1" smtClean="0">
                <a:solidFill>
                  <a:srgbClr val="00B050"/>
                </a:solidFill>
                <a:latin typeface="Arial Black" panose="020B0A04020102020204" pitchFamily="34" charset="0"/>
                <a:ea typeface="Calibri" panose="020F0502020204030204" pitchFamily="34" charset="0"/>
                <a:cs typeface="Minion Pro"/>
              </a:rPr>
              <a:t>Nøgle</a:t>
            </a:r>
            <a:r>
              <a:rPr lang="en-GB" sz="2000" i="1" dirty="0" smtClean="0">
                <a:solidFill>
                  <a:srgbClr val="00B050"/>
                </a:solidFill>
                <a:latin typeface="Arial Black" panose="020B0A04020102020204" pitchFamily="34" charset="0"/>
                <a:ea typeface="Calibri" panose="020F0502020204030204" pitchFamily="34" charset="0"/>
                <a:cs typeface="Minion Pro"/>
              </a:rPr>
              <a:t> 3:</a:t>
            </a:r>
            <a:r>
              <a:rPr lang="en-GB" sz="2000" i="1" dirty="0" smtClean="0">
                <a:solidFill>
                  <a:srgbClr val="002060"/>
                </a:solidFill>
                <a:latin typeface="Arial Black" panose="020B0A04020102020204" pitchFamily="34" charset="0"/>
                <a:ea typeface="Calibri" panose="020F0502020204030204" pitchFamily="34" charset="0"/>
                <a:cs typeface="Minion Pro"/>
              </a:rPr>
              <a:t> At </a:t>
            </a:r>
            <a:r>
              <a:rPr lang="en-GB" sz="2000" i="1" dirty="0" err="1" smtClean="0">
                <a:solidFill>
                  <a:srgbClr val="002060"/>
                </a:solidFill>
                <a:latin typeface="Arial Black" panose="020B0A04020102020204" pitchFamily="34" charset="0"/>
                <a:ea typeface="Calibri" panose="020F0502020204030204" pitchFamily="34" charset="0"/>
                <a:cs typeface="Minion Pro"/>
              </a:rPr>
              <a:t>h</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øre</a:t>
            </a:r>
            <a:r>
              <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Guds</a:t>
            </a:r>
            <a:r>
              <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stemme</a:t>
            </a:r>
            <a:r>
              <a:rPr lang="en-GB" b="1" i="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r>
              <a:rPr lang="en-GB" sz="2000" b="1" i="1" dirty="0" err="1"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Nøgle</a:t>
            </a:r>
            <a:r>
              <a:rPr lang="en-GB" sz="2000" b="1" i="1" dirty="0"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 4: </a:t>
            </a:r>
            <a:r>
              <a:rPr lang="en-GB" sz="2000" i="1" dirty="0" smtClean="0">
                <a:solidFill>
                  <a:srgbClr val="002060"/>
                </a:solidFill>
                <a:latin typeface="Arial Black" panose="020B0A04020102020204" pitchFamily="34" charset="0"/>
                <a:ea typeface="Calibri" panose="020F0502020204030204" pitchFamily="34" charset="0"/>
                <a:cs typeface="Minion Pro"/>
              </a:rPr>
              <a:t>At </a:t>
            </a:r>
            <a:r>
              <a:rPr lang="en-GB" sz="2000" i="1" dirty="0" err="1" smtClean="0">
                <a:solidFill>
                  <a:srgbClr val="002060"/>
                </a:solidFill>
                <a:latin typeface="Arial Black" panose="020B0A04020102020204" pitchFamily="34" charset="0"/>
                <a:ea typeface="Calibri" panose="020F0502020204030204" pitchFamily="34" charset="0"/>
                <a:cs typeface="Minion Pro"/>
              </a:rPr>
              <a:t>s</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krive</a:t>
            </a:r>
            <a:r>
              <a:rPr lang="en-GB" b="1" i="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endParaRPr lang="da-DK" sz="1600" i="1" dirty="0" smtClean="0">
              <a:latin typeface="Arial Black" panose="020B0A04020102020204" pitchFamily="34" charset="0"/>
              <a:ea typeface="Calibri" panose="020F0502020204030204" pitchFamily="34" charset="0"/>
              <a:cs typeface="Times New Roman" panose="02020603050405020304" pitchFamily="18" charset="0"/>
            </a:endParaRPr>
          </a:p>
          <a:p>
            <a:pPr>
              <a:spcAft>
                <a:spcPts val="800"/>
              </a:spcAft>
            </a:pPr>
            <a:r>
              <a:rPr lang="en-GB" sz="28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Og</a:t>
            </a:r>
            <a:r>
              <a:rPr lang="en-GB" sz="28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i</a:t>
            </a:r>
            <a:r>
              <a:rPr lang="en-GB" sz="28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4 </a:t>
            </a:r>
            <a:r>
              <a:rPr lang="en-GB" sz="28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ord</a:t>
            </a:r>
            <a:endParaRPr lang="en-GB" sz="2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a:spcAft>
                <a:spcPts val="800"/>
              </a:spcAft>
            </a:pPr>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a:t>
            </a:r>
            <a:r>
              <a:rPr lang="en-GB" sz="2000" b="1" i="1" dirty="0">
                <a:solidFill>
                  <a:srgbClr val="00B050"/>
                </a:solidFill>
                <a:latin typeface="Arial Black" panose="020B0A04020102020204" pitchFamily="34" charset="0"/>
              </a:rPr>
              <a:t>1</a:t>
            </a:r>
            <a:r>
              <a:rPr lang="en-GB" sz="2000" b="1" i="1" dirty="0" smtClean="0">
                <a:solidFill>
                  <a:srgbClr val="00B050"/>
                </a:solidFill>
                <a:latin typeface="Arial Black" panose="020B0A04020102020204" pitchFamily="34" charset="0"/>
              </a:rPr>
              <a:t>:</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Stille</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stilhed</a:t>
            </a:r>
            <a:r>
              <a:rPr lang="en-GB" sz="2000" b="1" i="1" dirty="0" smtClean="0">
                <a:solidFill>
                  <a:srgbClr val="002060"/>
                </a:solidFill>
                <a:latin typeface="Arial Black" panose="020B0A04020102020204" pitchFamily="34" charset="0"/>
              </a:rPr>
              <a:t>) </a:t>
            </a:r>
            <a:r>
              <a:rPr lang="en-GB" sz="2000" b="1" i="1" dirty="0" smtClean="0">
                <a:latin typeface="Arial Black" panose="020B0A04020102020204" pitchFamily="34" charset="0"/>
              </a:rPr>
              <a:t>                                                                                                                                   </a:t>
            </a:r>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2:</a:t>
            </a:r>
            <a:r>
              <a:rPr lang="en-GB" sz="2000" b="1" i="1" dirty="0" smtClean="0">
                <a:latin typeface="Arial Black" panose="020B0A04020102020204" pitchFamily="34" charset="0"/>
              </a:rPr>
              <a:t> </a:t>
            </a:r>
            <a:r>
              <a:rPr lang="en-GB" sz="2000" b="1" i="1" dirty="0" smtClean="0">
                <a:solidFill>
                  <a:srgbClr val="002060"/>
                </a:solidFill>
                <a:latin typeface="Arial Black" panose="020B0A04020102020204" pitchFamily="34" charset="0"/>
              </a:rPr>
              <a:t>Se (</a:t>
            </a:r>
            <a:r>
              <a:rPr lang="en-GB" sz="2000" b="1" i="1" dirty="0" err="1" smtClean="0">
                <a:solidFill>
                  <a:srgbClr val="002060"/>
                </a:solidFill>
                <a:latin typeface="Arial Black" panose="020B0A04020102020204" pitchFamily="34" charset="0"/>
              </a:rPr>
              <a:t>syn</a:t>
            </a:r>
            <a:r>
              <a:rPr lang="en-GB" sz="2000" b="1" i="1" dirty="0" smtClean="0">
                <a:solidFill>
                  <a:srgbClr val="002060"/>
                </a:solidFill>
                <a:latin typeface="Arial Black" panose="020B0A04020102020204" pitchFamily="34" charset="0"/>
              </a:rPr>
              <a:t>/vision) </a:t>
            </a:r>
            <a:r>
              <a:rPr lang="en-GB" sz="2000" b="1" i="1" u="sng" dirty="0" smtClean="0">
                <a:latin typeface="Arial Black" panose="020B0A04020102020204" pitchFamily="34" charset="0"/>
              </a:rPr>
              <a:t>                                                                                                       </a:t>
            </a:r>
            <a:r>
              <a:rPr lang="en-GB" sz="2000" b="1" i="1" u="sng" dirty="0" err="1" smtClean="0">
                <a:solidFill>
                  <a:srgbClr val="00B050"/>
                </a:solidFill>
                <a:latin typeface="Arial Black" panose="020B0A04020102020204" pitchFamily="34" charset="0"/>
              </a:rPr>
              <a:t>Nøgle</a:t>
            </a:r>
            <a:r>
              <a:rPr lang="en-GB" sz="2000" b="1" i="1" u="sng" dirty="0" smtClean="0">
                <a:solidFill>
                  <a:srgbClr val="00B050"/>
                </a:solidFill>
                <a:latin typeface="Arial Black" panose="020B0A04020102020204" pitchFamily="34" charset="0"/>
              </a:rPr>
              <a:t> 3:</a:t>
            </a:r>
            <a:r>
              <a:rPr lang="en-GB" sz="2000" b="1" i="1" u="sng" dirty="0" smtClean="0">
                <a:latin typeface="Arial Black" panose="020B0A04020102020204" pitchFamily="34" charset="0"/>
              </a:rPr>
              <a:t> </a:t>
            </a:r>
            <a:r>
              <a:rPr lang="en-GB" sz="2000" b="1" i="1" dirty="0" err="1" smtClean="0">
                <a:solidFill>
                  <a:srgbClr val="002060"/>
                </a:solidFill>
                <a:latin typeface="Arial Black" panose="020B0A04020102020204" pitchFamily="34" charset="0"/>
              </a:rPr>
              <a:t>Høre</a:t>
            </a:r>
            <a:r>
              <a:rPr lang="en-GB" sz="2000" b="1" i="1" dirty="0" smtClean="0">
                <a:latin typeface="Arial Black" panose="020B0A04020102020204" pitchFamily="34" charset="0"/>
              </a:rPr>
              <a:t>                                                                                                           </a:t>
            </a:r>
            <a:r>
              <a:rPr lang="en-GB" sz="2000" b="1" i="1" dirty="0" err="1" smtClean="0">
                <a:solidFill>
                  <a:srgbClr val="002060"/>
                </a:solidFill>
                <a:latin typeface="Arial Black" panose="020B0A04020102020204" pitchFamily="34" charset="0"/>
              </a:rPr>
              <a:t>Skrive</a:t>
            </a:r>
            <a:r>
              <a:rPr lang="en-GB" sz="2000" b="1" i="1" dirty="0" smtClean="0">
                <a:solidFill>
                  <a:srgbClr val="002060"/>
                </a:solidFill>
                <a:latin typeface="Arial Black" panose="020B0A04020102020204" pitchFamily="34" charset="0"/>
              </a:rPr>
              <a:t> </a:t>
            </a:r>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4:</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Skrive</a:t>
            </a:r>
            <a:r>
              <a:rPr lang="en-GB" sz="2000" b="1" i="1" dirty="0" smtClean="0">
                <a:solidFill>
                  <a:srgbClr val="002060"/>
                </a:solidFill>
                <a:latin typeface="Arial Black" panose="020B0A04020102020204" pitchFamily="34" charset="0"/>
              </a:rPr>
              <a:t> </a:t>
            </a:r>
            <a:r>
              <a:rPr lang="en-GB" sz="2000" b="1" i="1" dirty="0" smtClean="0">
                <a:latin typeface="Arial Black" panose="020B0A04020102020204" pitchFamily="34" charset="0"/>
              </a:rPr>
              <a:t>                                                                                                                 </a:t>
            </a:r>
          </a:p>
          <a:p>
            <a:pPr>
              <a:spcAft>
                <a:spcPts val="800"/>
              </a:spcAft>
            </a:pPr>
            <a:r>
              <a:rPr lang="da-DK" sz="2800" b="1" i="1" dirty="0" smtClean="0">
                <a:solidFill>
                  <a:srgbClr val="002060"/>
                </a:solidFill>
                <a:latin typeface="Arial Black" panose="020B0A04020102020204" pitchFamily="34" charset="0"/>
              </a:rPr>
              <a:t>Alle</a:t>
            </a:r>
            <a:r>
              <a:rPr lang="da-DK" sz="2800" b="1" i="1" dirty="0" smtClean="0">
                <a:latin typeface="Arial Black" panose="020B0A04020102020204" pitchFamily="34" charset="0"/>
              </a:rPr>
              <a:t> </a:t>
            </a:r>
            <a:r>
              <a:rPr lang="da-DK" sz="2800" b="1" i="1" dirty="0">
                <a:solidFill>
                  <a:srgbClr val="00B050"/>
                </a:solidFill>
                <a:latin typeface="Arial Black" panose="020B0A04020102020204" pitchFamily="34" charset="0"/>
              </a:rPr>
              <a:t>4 nøgler </a:t>
            </a:r>
            <a:r>
              <a:rPr lang="da-DK" sz="2800" b="1" i="1" dirty="0">
                <a:solidFill>
                  <a:srgbClr val="002060"/>
                </a:solidFill>
                <a:latin typeface="Arial Black" panose="020B0A04020102020204" pitchFamily="34" charset="0"/>
              </a:rPr>
              <a:t>skal anvendes for at høre Guds </a:t>
            </a:r>
            <a:r>
              <a:rPr lang="da-DK" sz="2800" b="1" i="1" dirty="0" smtClean="0">
                <a:solidFill>
                  <a:srgbClr val="002060"/>
                </a:solidFill>
                <a:latin typeface="Arial Black" panose="020B0A04020102020204" pitchFamily="34" charset="0"/>
              </a:rPr>
              <a:t>stemme</a:t>
            </a:r>
            <a:r>
              <a:rPr lang="da-DK" sz="2000" b="1" dirty="0" smtClean="0">
                <a:solidFill>
                  <a:srgbClr val="002060"/>
                </a:solidFill>
                <a:latin typeface="Arial Black" panose="020B0A04020102020204" pitchFamily="34" charset="0"/>
              </a:rPr>
              <a:t> </a:t>
            </a:r>
            <a:endParaRPr lang="da-DK" sz="2000" b="1" dirty="0">
              <a:solidFill>
                <a:srgbClr val="002060"/>
              </a:solidFill>
              <a:latin typeface="Arial Black" panose="020B0A04020102020204" pitchFamily="34" charset="0"/>
            </a:endParaRPr>
          </a:p>
          <a:p>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a:t>
            </a:r>
            <a:r>
              <a:rPr lang="en-GB" sz="2000" b="1" i="1" dirty="0">
                <a:solidFill>
                  <a:srgbClr val="00B050"/>
                </a:solidFill>
                <a:latin typeface="Arial Black" panose="020B0A04020102020204" pitchFamily="34" charset="0"/>
              </a:rPr>
              <a:t>1:</a:t>
            </a:r>
            <a:r>
              <a:rPr lang="en-GB" sz="2000" b="1" i="1" dirty="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Lær</a:t>
            </a:r>
            <a:r>
              <a:rPr lang="en-GB" sz="2000" b="1" i="1" dirty="0" smtClean="0">
                <a:solidFill>
                  <a:srgbClr val="002060"/>
                </a:solidFill>
                <a:latin typeface="Arial Black" panose="020B0A04020102020204" pitchFamily="34" charset="0"/>
              </a:rPr>
              <a:t> at </a:t>
            </a:r>
            <a:r>
              <a:rPr lang="en-GB" sz="2000" b="1" i="1" dirty="0" err="1" smtClean="0">
                <a:solidFill>
                  <a:srgbClr val="002060"/>
                </a:solidFill>
                <a:latin typeface="Arial Black" panose="020B0A04020102020204" pitchFamily="34" charset="0"/>
              </a:rPr>
              <a:t>blive</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stille</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i</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Guds</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nærvær</a:t>
            </a:r>
            <a:r>
              <a:rPr lang="en-GB" sz="2000" b="1" i="1" dirty="0" smtClean="0">
                <a:solidFill>
                  <a:srgbClr val="002060"/>
                </a:solidFill>
                <a:latin typeface="Arial Black" panose="020B0A04020102020204" pitchFamily="34" charset="0"/>
              </a:rPr>
              <a:t>/</a:t>
            </a:r>
            <a:r>
              <a:rPr lang="en-GB" sz="2000" b="1" i="1" dirty="0" err="1" smtClean="0">
                <a:solidFill>
                  <a:srgbClr val="002060"/>
                </a:solidFill>
                <a:latin typeface="Arial Black" panose="020B0A04020102020204" pitchFamily="34" charset="0"/>
              </a:rPr>
              <a:t>ind</a:t>
            </a:r>
            <a:r>
              <a:rPr lang="en-GB" sz="2000" b="1" i="1" dirty="0" smtClean="0">
                <a:solidFill>
                  <a:srgbClr val="002060"/>
                </a:solidFill>
                <a:latin typeface="Arial Black" panose="020B0A04020102020204" pitchFamily="34" charset="0"/>
              </a:rPr>
              <a:t> for </a:t>
            </a:r>
            <a:r>
              <a:rPr lang="en-GB" sz="2000" b="1" i="1" dirty="0" err="1" smtClean="0">
                <a:solidFill>
                  <a:srgbClr val="002060"/>
                </a:solidFill>
                <a:latin typeface="Arial Black" panose="020B0A04020102020204" pitchFamily="34" charset="0"/>
              </a:rPr>
              <a:t>Gud</a:t>
            </a:r>
            <a:r>
              <a:rPr lang="en-GB" sz="2000" b="1" i="1" dirty="0" smtClean="0">
                <a:solidFill>
                  <a:srgbClr val="002060"/>
                </a:solidFill>
                <a:latin typeface="Arial Black" panose="020B0A04020102020204" pitchFamily="34" charset="0"/>
              </a:rPr>
              <a:t>                                                                        </a:t>
            </a:r>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a:t>
            </a:r>
            <a:r>
              <a:rPr lang="en-GB" sz="2000" b="1" i="1" dirty="0">
                <a:solidFill>
                  <a:srgbClr val="00B050"/>
                </a:solidFill>
                <a:latin typeface="Arial Black" panose="020B0A04020102020204" pitchFamily="34" charset="0"/>
              </a:rPr>
              <a:t>2:</a:t>
            </a:r>
            <a:r>
              <a:rPr lang="en-GB" sz="2000" b="1" i="1" dirty="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Lær</a:t>
            </a:r>
            <a:r>
              <a:rPr lang="en-GB" sz="2000" b="1" i="1" dirty="0" smtClean="0">
                <a:solidFill>
                  <a:srgbClr val="002060"/>
                </a:solidFill>
                <a:latin typeface="Arial Black" panose="020B0A04020102020204" pitchFamily="34" charset="0"/>
              </a:rPr>
              <a:t> </a:t>
            </a:r>
            <a:r>
              <a:rPr lang="en-GB" sz="2000" b="1" i="1" dirty="0">
                <a:solidFill>
                  <a:srgbClr val="002060"/>
                </a:solidFill>
                <a:latin typeface="Arial Black" panose="020B0A04020102020204" pitchFamily="34" charset="0"/>
              </a:rPr>
              <a:t>at se </a:t>
            </a:r>
            <a:r>
              <a:rPr lang="en-GB" sz="2000" b="1" i="1" dirty="0" err="1">
                <a:solidFill>
                  <a:srgbClr val="002060"/>
                </a:solidFill>
                <a:latin typeface="Arial Black" panose="020B0A04020102020204" pitchFamily="34" charset="0"/>
              </a:rPr>
              <a:t>efter</a:t>
            </a:r>
            <a:r>
              <a:rPr lang="en-GB" sz="2000" b="1" i="1" dirty="0">
                <a:solidFill>
                  <a:srgbClr val="002060"/>
                </a:solidFill>
                <a:latin typeface="Arial Black" panose="020B0A04020102020204" pitchFamily="34" charset="0"/>
              </a:rPr>
              <a:t> et </a:t>
            </a:r>
            <a:r>
              <a:rPr lang="en-GB" sz="2000" b="1" i="1" dirty="0" err="1">
                <a:solidFill>
                  <a:srgbClr val="002060"/>
                </a:solidFill>
                <a:latin typeface="Arial Black" panose="020B0A04020102020204" pitchFamily="34" charset="0"/>
              </a:rPr>
              <a:t>syn</a:t>
            </a:r>
            <a:r>
              <a:rPr lang="en-GB" sz="2000" b="1" i="1" dirty="0">
                <a:solidFill>
                  <a:srgbClr val="002060"/>
                </a:solidFill>
                <a:latin typeface="Arial Black" panose="020B0A04020102020204" pitchFamily="34" charset="0"/>
              </a:rPr>
              <a:t>/vision </a:t>
            </a:r>
            <a:r>
              <a:rPr lang="en-GB" sz="2000" b="1" i="1" dirty="0" err="1" smtClean="0">
                <a:solidFill>
                  <a:srgbClr val="002060"/>
                </a:solidFill>
                <a:latin typeface="Arial Black" panose="020B0A04020102020204" pitchFamily="34" charset="0"/>
              </a:rPr>
              <a:t>mens</a:t>
            </a:r>
            <a:r>
              <a:rPr lang="en-GB" sz="2000" b="1" i="1" dirty="0" smtClean="0">
                <a:solidFill>
                  <a:srgbClr val="002060"/>
                </a:solidFill>
                <a:latin typeface="Arial Black" panose="020B0A04020102020204" pitchFamily="34" charset="0"/>
              </a:rPr>
              <a:t> </a:t>
            </a:r>
            <a:r>
              <a:rPr lang="en-GB" sz="2000" b="1" i="1" dirty="0">
                <a:solidFill>
                  <a:srgbClr val="002060"/>
                </a:solidFill>
                <a:latin typeface="Arial Black" panose="020B0A04020102020204" pitchFamily="34" charset="0"/>
              </a:rPr>
              <a:t>du </a:t>
            </a:r>
            <a:r>
              <a:rPr lang="en-GB" sz="2000" b="1" i="1" dirty="0" err="1">
                <a:solidFill>
                  <a:srgbClr val="002060"/>
                </a:solidFill>
                <a:latin typeface="Arial Black" panose="020B0A04020102020204" pitchFamily="34" charset="0"/>
              </a:rPr>
              <a:t>beder</a:t>
            </a:r>
            <a:r>
              <a:rPr lang="en-GB" sz="2000" b="1" i="1" dirty="0" smtClean="0">
                <a:solidFill>
                  <a:srgbClr val="002060"/>
                </a:solidFill>
                <a:latin typeface="Arial Black" panose="020B0A04020102020204" pitchFamily="34" charset="0"/>
              </a:rPr>
              <a:t>. Se </a:t>
            </a:r>
            <a:r>
              <a:rPr lang="en-GB" sz="2000" b="1" i="1" dirty="0" err="1" smtClean="0">
                <a:solidFill>
                  <a:srgbClr val="002060"/>
                </a:solidFill>
                <a:latin typeface="Arial Black" panose="020B0A04020102020204" pitchFamily="34" charset="0"/>
              </a:rPr>
              <a:t>på</a:t>
            </a:r>
            <a:r>
              <a:rPr lang="en-GB" sz="2000" b="1" i="1" dirty="0" smtClean="0">
                <a:solidFill>
                  <a:srgbClr val="002060"/>
                </a:solidFill>
                <a:latin typeface="Arial Black" panose="020B0A04020102020204" pitchFamily="34" charset="0"/>
              </a:rPr>
              <a:t> Jesus   </a:t>
            </a:r>
            <a:endParaRPr lang="da-DK" sz="2000" b="1" i="1" dirty="0">
              <a:solidFill>
                <a:srgbClr val="002060"/>
              </a:solidFill>
              <a:latin typeface="Arial Black" panose="020B0A04020102020204" pitchFamily="34" charset="0"/>
            </a:endParaRPr>
          </a:p>
          <a:p>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3:</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Lær</a:t>
            </a:r>
            <a:r>
              <a:rPr lang="en-GB" sz="2000" b="1" i="1" dirty="0" smtClean="0">
                <a:solidFill>
                  <a:srgbClr val="002060"/>
                </a:solidFill>
                <a:latin typeface="Arial Black" panose="020B0A04020102020204" pitchFamily="34" charset="0"/>
              </a:rPr>
              <a:t> at </a:t>
            </a:r>
            <a:r>
              <a:rPr lang="en-GB" sz="2000" b="1" i="1" dirty="0" err="1" smtClean="0">
                <a:solidFill>
                  <a:srgbClr val="002060"/>
                </a:solidFill>
                <a:latin typeface="Arial Black" panose="020B0A04020102020204" pitchFamily="34" charset="0"/>
              </a:rPr>
              <a:t>høre</a:t>
            </a:r>
            <a:r>
              <a:rPr lang="en-GB" sz="2000" b="1" i="1" dirty="0" smtClean="0">
                <a:solidFill>
                  <a:srgbClr val="002060"/>
                </a:solidFill>
                <a:latin typeface="Arial Black" panose="020B0A04020102020204" pitchFamily="34" charset="0"/>
              </a:rPr>
              <a:t>/at </a:t>
            </a:r>
            <a:r>
              <a:rPr lang="en-GB" sz="2000" b="1" i="1" dirty="0" err="1" smtClean="0">
                <a:solidFill>
                  <a:srgbClr val="002060"/>
                </a:solidFill>
                <a:latin typeface="Arial Black" panose="020B0A04020102020204" pitchFamily="34" charset="0"/>
              </a:rPr>
              <a:t>kende</a:t>
            </a:r>
            <a:r>
              <a:rPr lang="en-GB" sz="2000" b="1" i="1" dirty="0" smtClean="0">
                <a:solidFill>
                  <a:srgbClr val="002060"/>
                </a:solidFill>
                <a:latin typeface="Arial Black" panose="020B0A04020102020204" pitchFamily="34" charset="0"/>
              </a:rPr>
              <a:t> </a:t>
            </a:r>
            <a:r>
              <a:rPr lang="en-GB" sz="2000" b="1" i="1" dirty="0" err="1">
                <a:solidFill>
                  <a:srgbClr val="002060"/>
                </a:solidFill>
                <a:latin typeface="Arial Black" panose="020B0A04020102020204" pitchFamily="34" charset="0"/>
              </a:rPr>
              <a:t>Guds</a:t>
            </a:r>
            <a:r>
              <a:rPr lang="en-GB" sz="2000" b="1" i="1" dirty="0">
                <a:solidFill>
                  <a:srgbClr val="002060"/>
                </a:solidFill>
                <a:latin typeface="Arial Black" panose="020B0A04020102020204" pitchFamily="34" charset="0"/>
              </a:rPr>
              <a:t> </a:t>
            </a:r>
            <a:r>
              <a:rPr lang="en-GB" sz="2000" b="1" i="1" dirty="0" err="1">
                <a:solidFill>
                  <a:srgbClr val="002060"/>
                </a:solidFill>
                <a:latin typeface="Arial Black" panose="020B0A04020102020204" pitchFamily="34" charset="0"/>
              </a:rPr>
              <a:t>stemme</a:t>
            </a:r>
            <a:r>
              <a:rPr lang="en-GB" sz="2000" b="1" i="1" dirty="0">
                <a:solidFill>
                  <a:srgbClr val="002060"/>
                </a:solidFill>
                <a:latin typeface="Arial Black" panose="020B0A04020102020204" pitchFamily="34" charset="0"/>
              </a:rPr>
              <a:t> </a:t>
            </a:r>
            <a:r>
              <a:rPr lang="en-GB" sz="2000" b="1" i="1" dirty="0" err="1">
                <a:solidFill>
                  <a:srgbClr val="002060"/>
                </a:solidFill>
                <a:latin typeface="Arial Black" panose="020B0A04020102020204" pitchFamily="34" charset="0"/>
              </a:rPr>
              <a:t>som</a:t>
            </a:r>
            <a:r>
              <a:rPr lang="en-GB" sz="2000" b="1" i="1" dirty="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spontane</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ord</a:t>
            </a:r>
            <a:r>
              <a:rPr lang="en-GB" sz="2000" b="1" i="1" dirty="0" smtClean="0">
                <a:solidFill>
                  <a:srgbClr val="002060"/>
                </a:solidFill>
                <a:latin typeface="Arial Black" panose="020B0A04020102020204" pitchFamily="34" charset="0"/>
              </a:rPr>
              <a:t>, tanker, </a:t>
            </a:r>
            <a:r>
              <a:rPr lang="en-GB" sz="2000" b="1" i="1" dirty="0" err="1" smtClean="0">
                <a:solidFill>
                  <a:srgbClr val="002060"/>
                </a:solidFill>
                <a:latin typeface="Arial Black" panose="020B0A04020102020204" pitchFamily="34" charset="0"/>
              </a:rPr>
              <a:t>idéer</a:t>
            </a:r>
            <a:r>
              <a:rPr lang="en-GB" sz="2000" b="1" i="1" dirty="0" smtClean="0">
                <a:solidFill>
                  <a:srgbClr val="002060"/>
                </a:solidFill>
                <a:latin typeface="Arial Black" panose="020B0A04020102020204" pitchFamily="34" charset="0"/>
              </a:rPr>
              <a:t> mv.   </a:t>
            </a:r>
            <a:endParaRPr lang="da-DK" sz="2000" b="1" i="1" dirty="0">
              <a:solidFill>
                <a:srgbClr val="002060"/>
              </a:solidFill>
              <a:latin typeface="Arial Black" panose="020B0A04020102020204" pitchFamily="34" charset="0"/>
            </a:endParaRPr>
          </a:p>
          <a:p>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4:</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Lær</a:t>
            </a:r>
            <a:r>
              <a:rPr lang="en-GB" sz="2000" b="1" i="1" dirty="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vigtigheden</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af</a:t>
            </a:r>
            <a:r>
              <a:rPr lang="en-GB" sz="2000" b="1" i="1" dirty="0" smtClean="0">
                <a:solidFill>
                  <a:srgbClr val="002060"/>
                </a:solidFill>
                <a:latin typeface="Arial Black" panose="020B0A04020102020204" pitchFamily="34" charset="0"/>
              </a:rPr>
              <a:t> at </a:t>
            </a:r>
            <a:r>
              <a:rPr lang="en-GB" sz="2000" b="1" i="1" dirty="0" err="1" smtClean="0">
                <a:solidFill>
                  <a:srgbClr val="002060"/>
                </a:solidFill>
                <a:latin typeface="Arial Black" panose="020B0A04020102020204" pitchFamily="34" charset="0"/>
              </a:rPr>
              <a:t>skrive</a:t>
            </a:r>
            <a:r>
              <a:rPr lang="en-GB" sz="2000" b="1" i="1" dirty="0" smtClean="0">
                <a:solidFill>
                  <a:srgbClr val="002060"/>
                </a:solidFill>
                <a:latin typeface="Arial Black" panose="020B0A04020102020204" pitchFamily="34" charset="0"/>
              </a:rPr>
              <a:t> din 2-vejs </a:t>
            </a:r>
            <a:r>
              <a:rPr lang="en-GB" sz="2000" b="1" i="1" dirty="0" err="1" smtClean="0">
                <a:solidFill>
                  <a:srgbClr val="002060"/>
                </a:solidFill>
                <a:latin typeface="Arial Black" panose="020B0A04020102020204" pitchFamily="34" charset="0"/>
              </a:rPr>
              <a:t>kommunikation</a:t>
            </a:r>
            <a:r>
              <a:rPr lang="en-GB" sz="2000" b="1" i="1" dirty="0" smtClean="0">
                <a:solidFill>
                  <a:srgbClr val="002060"/>
                </a:solidFill>
                <a:latin typeface="Arial Black" panose="020B0A04020102020204" pitchFamily="34" charset="0"/>
              </a:rPr>
              <a:t> med </a:t>
            </a:r>
            <a:r>
              <a:rPr lang="en-GB" sz="2000" b="1" i="1" dirty="0" err="1" smtClean="0">
                <a:solidFill>
                  <a:srgbClr val="002060"/>
                </a:solidFill>
                <a:latin typeface="Arial Black" panose="020B0A04020102020204" pitchFamily="34" charset="0"/>
              </a:rPr>
              <a:t>Gud</a:t>
            </a:r>
            <a:r>
              <a:rPr lang="en-GB" sz="2000" b="1" i="1" dirty="0" smtClean="0">
                <a:solidFill>
                  <a:srgbClr val="002060"/>
                </a:solidFill>
                <a:latin typeface="Arial Black" panose="020B0A04020102020204" pitchFamily="34" charset="0"/>
              </a:rPr>
              <a:t> ned   </a:t>
            </a:r>
            <a:endPar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a:spcAft>
                <a:spcPts val="800"/>
              </a:spcAft>
            </a:pPr>
            <a:r>
              <a:rPr lang="en-GB" sz="2000" b="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endParaRPr lang="da-DK" sz="1600" dirty="0" smtClean="0">
              <a:latin typeface="Arial Black" panose="020B0A04020102020204" pitchFamily="34" charset="0"/>
              <a:ea typeface="Calibri" panose="020F0502020204030204" pitchFamily="34" charset="0"/>
              <a:cs typeface="Times New Roman" panose="02020603050405020304" pitchFamily="18" charset="0"/>
            </a:endParaRPr>
          </a:p>
        </p:txBody>
      </p:sp>
      <p:pic>
        <p:nvPicPr>
          <p:cNvPr id="3" name="Picture 2" descr="Discovering_Four_Keys"/>
          <p:cNvPicPr>
            <a:picLocks noChangeAspect="1" noChangeArrowheads="1"/>
          </p:cNvPicPr>
          <p:nvPr/>
        </p:nvPicPr>
        <p:blipFill>
          <a:blip r:embed="rId3" cstate="print">
            <a:extLst>
              <a:ext uri="{28A0092B-C50C-407E-A947-70E740481C1C}">
                <a14:useLocalDpi xmlns:a14="http://schemas.microsoft.com/office/drawing/2010/main" val="0"/>
              </a:ext>
            </a:extLst>
          </a:blip>
          <a:srcRect l="24510" t="18182" r="34314" b="43181"/>
          <a:stretch>
            <a:fillRect/>
          </a:stretch>
        </p:blipFill>
        <p:spPr bwMode="auto">
          <a:xfrm flipH="1">
            <a:off x="9066508" y="841303"/>
            <a:ext cx="3125492" cy="3853799"/>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p:cNvSpPr txBox="1"/>
          <p:nvPr/>
        </p:nvSpPr>
        <p:spPr>
          <a:xfrm>
            <a:off x="9515960" y="1259757"/>
            <a:ext cx="1479971" cy="923330"/>
          </a:xfrm>
          <a:prstGeom prst="rect">
            <a:avLst/>
          </a:prstGeom>
          <a:noFill/>
        </p:spPr>
        <p:txBody>
          <a:bodyPr wrap="square" rtlCol="0">
            <a:spAutoFit/>
          </a:bodyPr>
          <a:lstStyle/>
          <a:p>
            <a:pPr algn="ctr"/>
            <a:r>
              <a:rPr lang="da-DK" b="1" i="1" dirty="0">
                <a:solidFill>
                  <a:srgbClr val="00B050"/>
                </a:solidFill>
                <a:latin typeface="Arial Black" panose="020B0A04020102020204" pitchFamily="34" charset="0"/>
              </a:rPr>
              <a:t>i </a:t>
            </a:r>
          </a:p>
          <a:p>
            <a:pPr algn="ctr"/>
            <a:r>
              <a:rPr lang="da-DK" b="1" i="1" dirty="0">
                <a:solidFill>
                  <a:srgbClr val="00B050"/>
                </a:solidFill>
                <a:latin typeface="Arial Black" panose="020B0A04020102020204" pitchFamily="34" charset="0"/>
              </a:rPr>
              <a:t>Habakkuk </a:t>
            </a:r>
          </a:p>
          <a:p>
            <a:pPr algn="ctr"/>
            <a:r>
              <a:rPr lang="da-DK" b="1" i="1" dirty="0">
                <a:solidFill>
                  <a:srgbClr val="00B050"/>
                </a:solidFill>
                <a:latin typeface="Arial Black" panose="020B0A04020102020204" pitchFamily="34" charset="0"/>
              </a:rPr>
              <a:t>2.1-2</a:t>
            </a:r>
          </a:p>
        </p:txBody>
      </p:sp>
    </p:spTree>
    <p:extLst>
      <p:ext uri="{BB962C8B-B14F-4D97-AF65-F5344CB8AC3E}">
        <p14:creationId xmlns:p14="http://schemas.microsoft.com/office/powerpoint/2010/main" val="3583607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1502688"/>
            <a:ext cx="12192000" cy="5355312"/>
          </a:xfrm>
          <a:prstGeom prst="rect">
            <a:avLst/>
          </a:prstGeom>
        </p:spPr>
        <p:txBody>
          <a:bodyPr wrap="square">
            <a:spAutoFit/>
          </a:bodyPr>
          <a:lstStyle/>
          <a:p>
            <a:pPr>
              <a:spcAft>
                <a:spcPts val="0"/>
              </a:spcAft>
            </a:pPr>
            <a:r>
              <a:rPr lang="da-DK"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Vær stille (</a:t>
            </a:r>
            <a:r>
              <a:rPr lang="da-DK" sz="3600" b="1" i="1" dirty="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stille</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ind for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Gud, vent (</a:t>
            </a:r>
            <a:r>
              <a:rPr lang="da-DK" sz="3600" b="1" i="1" dirty="0" smtClean="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vente</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på ham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indtil du oplever, at Guds nærvær kommer. </a:t>
            </a:r>
            <a:endParaRPr lang="da-DK" sz="3600" dirty="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a:spcAft>
                <a:spcPts val="0"/>
              </a:spcAft>
            </a:pP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Stil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så dit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spørgsmål (</a:t>
            </a:r>
            <a:r>
              <a:rPr lang="da-DK" sz="3600" b="1" i="1" dirty="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spørge</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til Gud, vent til Gud kommer til dig og viser (</a:t>
            </a:r>
            <a:r>
              <a:rPr lang="da-DK" sz="3600" b="1" i="1" dirty="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se</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dig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visioner</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syner</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drømme, billeder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mv</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og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at han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taler (</a:t>
            </a:r>
            <a:r>
              <a:rPr lang="da-DK" sz="3600" b="1" i="1" dirty="0" smtClean="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høre</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spontane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ord, tanker mv. til dig. Skriv (</a:t>
            </a:r>
            <a:r>
              <a:rPr lang="da-DK" sz="3600" b="1" i="1" dirty="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skrive</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ned hvad du modtager fra Gud af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a:t>
            </a:r>
          </a:p>
          <a:p>
            <a:pPr>
              <a:spcAft>
                <a:spcPts val="0"/>
              </a:spcAft>
            </a:pP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visioner/syner</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drømme, billeder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mv</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og hvad han taler til dig af spontane ord, tanker mv.    </a:t>
            </a:r>
            <a:endParaRPr lang="da-DK" sz="36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3" name="Tekstfelt 2"/>
          <p:cNvSpPr txBox="1"/>
          <p:nvPr/>
        </p:nvSpPr>
        <p:spPr>
          <a:xfrm>
            <a:off x="0" y="0"/>
            <a:ext cx="12192000" cy="1446550"/>
          </a:xfrm>
          <a:prstGeom prst="rect">
            <a:avLst/>
          </a:prstGeom>
          <a:noFill/>
        </p:spPr>
        <p:txBody>
          <a:bodyPr wrap="square" rtlCol="0">
            <a:spAutoFit/>
          </a:bodyPr>
          <a:lstStyle/>
          <a:p>
            <a:pPr algn="ctr">
              <a:spcAft>
                <a:spcPts val="0"/>
              </a:spcAft>
            </a:pPr>
            <a:r>
              <a:rPr lang="da-DK" sz="4400" b="1" i="1" dirty="0">
                <a:solidFill>
                  <a:srgbClr val="00B050"/>
                </a:solidFill>
                <a:latin typeface="Arial Black" panose="020B0A04020102020204" pitchFamily="34" charset="0"/>
                <a:ea typeface="Segoe UI Symbol" panose="020B0502040204020203" pitchFamily="34" charset="0"/>
                <a:cs typeface="Times New Roman" panose="02020603050405020304" pitchFamily="18" charset="0"/>
              </a:rPr>
              <a:t>Beskrivelse af 2-vejs </a:t>
            </a:r>
            <a:r>
              <a:rPr lang="da-DK" sz="4400" b="1" i="1" dirty="0" smtClean="0">
                <a:solidFill>
                  <a:srgbClr val="00B050"/>
                </a:solidFill>
                <a:latin typeface="Arial Black" panose="020B0A04020102020204" pitchFamily="34" charset="0"/>
                <a:ea typeface="Segoe UI Symbol" panose="020B0502040204020203" pitchFamily="34" charset="0"/>
                <a:cs typeface="Times New Roman" panose="02020603050405020304" pitchFamily="18" charset="0"/>
              </a:rPr>
              <a:t>kommunikations </a:t>
            </a:r>
            <a:r>
              <a:rPr lang="da-DK" sz="4400" b="1" i="1" dirty="0">
                <a:solidFill>
                  <a:srgbClr val="00B050"/>
                </a:solidFill>
                <a:latin typeface="Arial Black" panose="020B0A04020102020204" pitchFamily="34" charset="0"/>
                <a:ea typeface="Segoe UI Symbol" panose="020B0502040204020203" pitchFamily="34" charset="0"/>
                <a:cs typeface="Times New Roman" panose="02020603050405020304" pitchFamily="18" charset="0"/>
              </a:rPr>
              <a:t>processen i </a:t>
            </a:r>
            <a:r>
              <a:rPr lang="da-DK" sz="4400" b="1" i="1" dirty="0" smtClean="0">
                <a:solidFill>
                  <a:srgbClr val="00B050"/>
                </a:solidFill>
                <a:latin typeface="Arial Black" panose="020B0A04020102020204" pitchFamily="34" charset="0"/>
                <a:ea typeface="Segoe UI Symbol" panose="020B0502040204020203" pitchFamily="34" charset="0"/>
                <a:cs typeface="Times New Roman" panose="02020603050405020304" pitchFamily="18" charset="0"/>
              </a:rPr>
              <a:t>Hab.1.2, 2.1-2 og Sal.37.7a</a:t>
            </a:r>
            <a:endParaRPr lang="da-DK" sz="4400" dirty="0">
              <a:solidFill>
                <a:srgbClr val="00B050"/>
              </a:solidFill>
              <a:latin typeface="Arial Black" panose="020B0A04020102020204" pitchFamily="34" charset="0"/>
              <a:ea typeface="Segoe UI Symbol"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66161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73677"/>
          </a:xfrm>
          <a:prstGeom prst="rect">
            <a:avLst/>
          </a:prstGeom>
        </p:spPr>
        <p:txBody>
          <a:bodyPr wrap="square">
            <a:spAutoFit/>
          </a:bodyPr>
          <a:lstStyle/>
          <a:p>
            <a:pPr>
              <a:spcAft>
                <a:spcPts val="800"/>
              </a:spcAft>
            </a:pPr>
            <a:r>
              <a:rPr lang="da-DK" sz="4400" b="1" dirty="0" smtClean="0">
                <a:latin typeface="Arial Black" panose="020B0A04020102020204" pitchFamily="34" charset="0"/>
              </a:rPr>
              <a:t>             </a:t>
            </a:r>
            <a:r>
              <a:rPr lang="da-DK" sz="6600" b="1" dirty="0" smtClean="0">
                <a:solidFill>
                  <a:srgbClr val="00B050"/>
                </a:solidFill>
                <a:latin typeface="Arial Black" panose="020B0A04020102020204" pitchFamily="34" charset="0"/>
              </a:rPr>
              <a:t>Jesu løfter </a:t>
            </a:r>
            <a:r>
              <a:rPr lang="da-DK" sz="6600" b="1" dirty="0">
                <a:solidFill>
                  <a:srgbClr val="00B050"/>
                </a:solidFill>
                <a:latin typeface="Arial Black" panose="020B0A04020102020204" pitchFamily="34" charset="0"/>
              </a:rPr>
              <a:t>til </a:t>
            </a:r>
            <a:r>
              <a:rPr lang="da-DK" sz="6600" b="1" dirty="0" smtClean="0">
                <a:solidFill>
                  <a:srgbClr val="00B050"/>
                </a:solidFill>
                <a:latin typeface="Arial Black" panose="020B0A04020102020204" pitchFamily="34" charset="0"/>
              </a:rPr>
              <a:t>os</a:t>
            </a:r>
            <a:endParaRPr lang="da-DK" sz="6600" b="1" u="sng" dirty="0" smtClean="0">
              <a:solidFill>
                <a:srgbClr val="00B050"/>
              </a:solidFill>
              <a:latin typeface="Arial Black" panose="020B0A04020102020204" pitchFamily="34" charset="0"/>
              <a:ea typeface="Calibri" panose="020F0502020204030204" pitchFamily="34" charset="0"/>
              <a:cs typeface="Times New Roman" panose="02020603050405020304" pitchFamily="18" charset="0"/>
            </a:endParaRPr>
          </a:p>
          <a:p>
            <a:pPr>
              <a:spcAft>
                <a:spcPts val="800"/>
              </a:spcAft>
            </a:pPr>
            <a:endParaRPr lang="da-DK" sz="2800" b="1" i="1" u="sng"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a:spcAft>
                <a:spcPts val="800"/>
              </a:spcAft>
            </a:pPr>
            <a:r>
              <a:rPr lang="da-DK" sz="3200" b="1" i="1" u="sng"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Johs.10.27</a:t>
            </a:r>
            <a:r>
              <a:rPr lang="da-DK" sz="3200"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t>
            </a:r>
            <a:r>
              <a:rPr lang="da-DK" sz="3200"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da-DK" sz="3200"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Mine får hører min røst, og jeg kender dem, og de følger mig</a:t>
            </a:r>
            <a:r>
              <a:rPr lang="da-DK" sz="32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t>
            </a:r>
            <a:r>
              <a:rPr lang="da-DK" sz="3200" b="1" i="1" dirty="0" smtClean="0">
                <a:latin typeface="Arial Black" panose="020B0A04020102020204" pitchFamily="34" charset="0"/>
                <a:ea typeface="Calibri" panose="020F0502020204030204" pitchFamily="34" charset="0"/>
                <a:cs typeface="Times New Roman" panose="02020603050405020304" pitchFamily="18" charset="0"/>
              </a:rPr>
              <a:t>                   </a:t>
            </a:r>
          </a:p>
          <a:p>
            <a:pPr>
              <a:spcAft>
                <a:spcPts val="800"/>
              </a:spcAft>
            </a:pPr>
            <a:r>
              <a:rPr lang="da-DK" sz="3200" b="1" i="1" u="sng"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Johs.10.4</a:t>
            </a:r>
            <a:r>
              <a:rPr lang="da-DK" sz="3200"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da-DK" sz="3200" i="1" dirty="0">
                <a:solidFill>
                  <a:srgbClr val="002060"/>
                </a:solidFill>
                <a:latin typeface="Arial" panose="020B0604020202020204" pitchFamily="34" charset="0"/>
                <a:cs typeface="Arial" panose="020B0604020202020204" pitchFamily="34" charset="0"/>
              </a:rPr>
              <a:t>Når han har fået alle sine får ud, går han foran dem, </a:t>
            </a:r>
            <a:r>
              <a:rPr lang="da-DK" sz="3200" b="1" i="1" dirty="0">
                <a:solidFill>
                  <a:srgbClr val="002060"/>
                </a:solidFill>
                <a:latin typeface="Arial Black" panose="020B0A04020102020204" pitchFamily="34" charset="0"/>
                <a:cs typeface="Arial" panose="020B0604020202020204" pitchFamily="34" charset="0"/>
              </a:rPr>
              <a:t>og de følger ham, fordi de kender hans røst</a:t>
            </a:r>
            <a:r>
              <a:rPr lang="da-DK" sz="3200" i="1" dirty="0" smtClean="0">
                <a:solidFill>
                  <a:srgbClr val="002060"/>
                </a:solidFill>
                <a:latin typeface="Arial" panose="020B0604020202020204" pitchFamily="34" charset="0"/>
                <a:cs typeface="Arial" panose="020B0604020202020204" pitchFamily="34" charset="0"/>
              </a:rPr>
              <a:t>.                                          </a:t>
            </a:r>
          </a:p>
          <a:p>
            <a:pPr>
              <a:spcAft>
                <a:spcPts val="800"/>
              </a:spcAft>
            </a:pPr>
            <a:r>
              <a:rPr lang="da-DK" sz="3200" b="1" i="1" u="sng"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Johs.10.14-16</a:t>
            </a:r>
            <a:r>
              <a:rPr lang="da-DK" sz="3200"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da-DK" sz="3200"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hlinkClick r:id="rId3"/>
              </a:rPr>
              <a:t>v14</a:t>
            </a:r>
            <a:r>
              <a:rPr lang="da-DK" sz="3200"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da-DK" sz="3200" i="1" dirty="0" smtClean="0">
                <a:solidFill>
                  <a:srgbClr val="002060"/>
                </a:solidFill>
                <a:latin typeface="Arial" panose="020B0604020202020204" pitchFamily="34" charset="0"/>
                <a:cs typeface="Arial" panose="020B0604020202020204" pitchFamily="34" charset="0"/>
              </a:rPr>
              <a:t>Jeg </a:t>
            </a:r>
            <a:r>
              <a:rPr lang="da-DK" sz="3200" i="1" dirty="0">
                <a:solidFill>
                  <a:srgbClr val="002060"/>
                </a:solidFill>
                <a:latin typeface="Arial" panose="020B0604020202020204" pitchFamily="34" charset="0"/>
                <a:cs typeface="Arial" panose="020B0604020202020204" pitchFamily="34" charset="0"/>
              </a:rPr>
              <a:t>er den gode hyrde. </a:t>
            </a:r>
            <a:r>
              <a:rPr lang="da-DK" sz="3200" b="1" i="1" dirty="0">
                <a:solidFill>
                  <a:srgbClr val="002060"/>
                </a:solidFill>
                <a:latin typeface="Arial Black" panose="020B0A04020102020204" pitchFamily="34" charset="0"/>
                <a:cs typeface="Arial" panose="020B0604020202020204" pitchFamily="34" charset="0"/>
              </a:rPr>
              <a:t>Jeg kender mine får, og mine får kender mig</a:t>
            </a:r>
            <a:r>
              <a:rPr lang="da-DK" sz="3200" b="1" i="1" dirty="0">
                <a:solidFill>
                  <a:srgbClr val="002060"/>
                </a:solidFill>
                <a:latin typeface="Arial" panose="020B0604020202020204" pitchFamily="34" charset="0"/>
                <a:cs typeface="Arial" panose="020B0604020202020204" pitchFamily="34" charset="0"/>
              </a:rPr>
              <a:t>, </a:t>
            </a:r>
            <a:r>
              <a:rPr lang="da-DK" sz="3200" b="1" i="1" u="sng" dirty="0">
                <a:solidFill>
                  <a:srgbClr val="002060"/>
                </a:solidFill>
                <a:latin typeface="Arial" panose="020B0604020202020204" pitchFamily="34" charset="0"/>
                <a:cs typeface="Arial" panose="020B0604020202020204" pitchFamily="34" charset="0"/>
                <a:hlinkClick r:id="rId4"/>
              </a:rPr>
              <a:t>v15</a:t>
            </a:r>
            <a:r>
              <a:rPr lang="da-DK" sz="3200" b="1" i="1" dirty="0">
                <a:solidFill>
                  <a:srgbClr val="002060"/>
                </a:solidFill>
                <a:latin typeface="Arial" panose="020B0604020202020204" pitchFamily="34" charset="0"/>
                <a:cs typeface="Arial" panose="020B0604020202020204" pitchFamily="34" charset="0"/>
              </a:rPr>
              <a:t> </a:t>
            </a:r>
            <a:r>
              <a:rPr lang="da-DK" sz="3200" i="1" dirty="0">
                <a:solidFill>
                  <a:srgbClr val="002060"/>
                </a:solidFill>
                <a:latin typeface="Arial" panose="020B0604020202020204" pitchFamily="34" charset="0"/>
                <a:cs typeface="Arial" panose="020B0604020202020204" pitchFamily="34" charset="0"/>
              </a:rPr>
              <a:t>ligesom Faderen kender mig, og jeg kender Faderen; og jeg sætter mit liv til for fårene. </a:t>
            </a:r>
            <a:r>
              <a:rPr lang="da-DK" sz="3200" b="1" i="1" u="sng" dirty="0">
                <a:solidFill>
                  <a:srgbClr val="002060"/>
                </a:solidFill>
                <a:latin typeface="Arial" panose="020B0604020202020204" pitchFamily="34" charset="0"/>
                <a:cs typeface="Arial" panose="020B0604020202020204" pitchFamily="34" charset="0"/>
                <a:hlinkClick r:id="rId5"/>
              </a:rPr>
              <a:t>v16</a:t>
            </a:r>
            <a:r>
              <a:rPr lang="da-DK" sz="3200" i="1" dirty="0">
                <a:solidFill>
                  <a:srgbClr val="002060"/>
                </a:solidFill>
                <a:latin typeface="Arial" panose="020B0604020202020204" pitchFamily="34" charset="0"/>
                <a:cs typeface="Arial" panose="020B0604020202020204" pitchFamily="34" charset="0"/>
              </a:rPr>
              <a:t> </a:t>
            </a:r>
            <a:r>
              <a:rPr lang="da-DK" sz="3200" b="1" i="1" dirty="0">
                <a:solidFill>
                  <a:srgbClr val="002060"/>
                </a:solidFill>
                <a:latin typeface="Arial" panose="020B0604020202020204" pitchFamily="34" charset="0"/>
                <a:cs typeface="Arial" panose="020B0604020202020204" pitchFamily="34" charset="0"/>
              </a:rPr>
              <a:t>Jeg har også andre får</a:t>
            </a:r>
            <a:r>
              <a:rPr lang="da-DK" sz="3200" i="1" dirty="0">
                <a:solidFill>
                  <a:srgbClr val="002060"/>
                </a:solidFill>
                <a:latin typeface="Arial" panose="020B0604020202020204" pitchFamily="34" charset="0"/>
                <a:cs typeface="Arial" panose="020B0604020202020204" pitchFamily="34" charset="0"/>
              </a:rPr>
              <a:t>, som ikke hører til denne fold; også dem skal jeg lede, </a:t>
            </a:r>
            <a:r>
              <a:rPr lang="da-DK" sz="3200" b="1" i="1" dirty="0">
                <a:solidFill>
                  <a:srgbClr val="002060"/>
                </a:solidFill>
                <a:latin typeface="Arial Black" panose="020B0A04020102020204" pitchFamily="34" charset="0"/>
                <a:cs typeface="Arial" panose="020B0604020202020204" pitchFamily="34" charset="0"/>
              </a:rPr>
              <a:t>og de skal høre min røst</a:t>
            </a:r>
            <a:r>
              <a:rPr lang="da-DK" sz="3200" i="1" dirty="0">
                <a:solidFill>
                  <a:srgbClr val="002060"/>
                </a:solidFill>
                <a:latin typeface="Arial" panose="020B0604020202020204" pitchFamily="34" charset="0"/>
                <a:cs typeface="Arial" panose="020B0604020202020204" pitchFamily="34" charset="0"/>
              </a:rPr>
              <a:t>, og der skal blive én hjord, én </a:t>
            </a:r>
            <a:r>
              <a:rPr lang="da-DK" sz="3200" i="1" dirty="0" smtClean="0">
                <a:solidFill>
                  <a:srgbClr val="002060"/>
                </a:solidFill>
                <a:latin typeface="Arial" panose="020B0604020202020204" pitchFamily="34" charset="0"/>
                <a:cs typeface="Arial" panose="020B0604020202020204" pitchFamily="34" charset="0"/>
              </a:rPr>
              <a:t>hyrde</a:t>
            </a:r>
            <a:endParaRPr lang="da-DK" sz="3200" b="1" dirty="0" smtClean="0">
              <a:solidFill>
                <a:srgbClr val="002060"/>
              </a:solidFill>
              <a:latin typeface="Arial Black" panose="020B0A04020102020204" pitchFamily="34" charset="0"/>
            </a:endParaRPr>
          </a:p>
        </p:txBody>
      </p:sp>
    </p:spTree>
    <p:extLst>
      <p:ext uri="{BB962C8B-B14F-4D97-AF65-F5344CB8AC3E}">
        <p14:creationId xmlns:p14="http://schemas.microsoft.com/office/powerpoint/2010/main" val="2374790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5950347"/>
          </a:xfrm>
          <a:prstGeom prst="rect">
            <a:avLst/>
          </a:prstGeom>
        </p:spPr>
        <p:txBody>
          <a:bodyPr wrap="square">
            <a:spAutoFit/>
          </a:bodyPr>
          <a:lstStyle/>
          <a:p>
            <a:pPr>
              <a:spcAft>
                <a:spcPts val="800"/>
              </a:spcAft>
            </a:pPr>
            <a:r>
              <a:rPr lang="da-DK" sz="4400" b="1" dirty="0" smtClean="0">
                <a:latin typeface="Arial Black" panose="020B0A04020102020204" pitchFamily="34" charset="0"/>
              </a:rPr>
              <a:t>              </a:t>
            </a:r>
            <a:r>
              <a:rPr lang="da-DK" sz="6600" b="1" dirty="0" smtClean="0">
                <a:solidFill>
                  <a:srgbClr val="00B050"/>
                </a:solidFill>
                <a:latin typeface="Arial Black" panose="020B0A04020102020204" pitchFamily="34" charset="0"/>
              </a:rPr>
              <a:t>Guds løfter </a:t>
            </a:r>
            <a:r>
              <a:rPr lang="da-DK" sz="6600" b="1" dirty="0">
                <a:solidFill>
                  <a:srgbClr val="00B050"/>
                </a:solidFill>
                <a:latin typeface="Arial Black" panose="020B0A04020102020204" pitchFamily="34" charset="0"/>
              </a:rPr>
              <a:t>til </a:t>
            </a:r>
            <a:r>
              <a:rPr lang="da-DK" sz="6600" b="1" dirty="0" smtClean="0">
                <a:solidFill>
                  <a:srgbClr val="00B050"/>
                </a:solidFill>
                <a:latin typeface="Arial Black" panose="020B0A04020102020204" pitchFamily="34" charset="0"/>
              </a:rPr>
              <a:t>os</a:t>
            </a:r>
            <a:endParaRPr lang="da-DK" sz="6600" i="1" dirty="0" smtClean="0">
              <a:solidFill>
                <a:srgbClr val="00B050"/>
              </a:solidFill>
              <a:effectLst/>
              <a:latin typeface="Arial Black" panose="020B0A04020102020204" pitchFamily="34" charset="0"/>
              <a:ea typeface="Calibri" panose="020F0502020204030204" pitchFamily="34" charset="0"/>
              <a:cs typeface="Arial" panose="020B0604020202020204" pitchFamily="34" charset="0"/>
            </a:endParaRPr>
          </a:p>
          <a:p>
            <a:pPr>
              <a:spcAft>
                <a:spcPts val="800"/>
              </a:spcAft>
            </a:pPr>
            <a:endParaRPr lang="da-DK" sz="28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endParaRPr>
          </a:p>
          <a:p>
            <a:pPr>
              <a:spcAft>
                <a:spcPts val="800"/>
              </a:spcAft>
            </a:pPr>
            <a:r>
              <a:rPr lang="da-DK" sz="4000" i="1" u="sng" dirty="0" smtClean="0">
                <a:solidFill>
                  <a:srgbClr val="002060"/>
                </a:solidFill>
                <a:latin typeface="Arial Black" panose="020B0A04020102020204" pitchFamily="34" charset="0"/>
              </a:rPr>
              <a:t>Sal.32.8</a:t>
            </a:r>
            <a:r>
              <a:rPr lang="da-DK" sz="4000" i="1" dirty="0" smtClean="0">
                <a:solidFill>
                  <a:srgbClr val="002060"/>
                </a:solidFill>
                <a:latin typeface="Arial Black" panose="020B0A04020102020204" pitchFamily="34" charset="0"/>
              </a:rPr>
              <a:t>: Jeg </a:t>
            </a:r>
            <a:r>
              <a:rPr lang="da-DK" sz="4000" i="1" dirty="0">
                <a:solidFill>
                  <a:srgbClr val="002060"/>
                </a:solidFill>
                <a:latin typeface="Arial Black" panose="020B0A04020102020204" pitchFamily="34" charset="0"/>
              </a:rPr>
              <a:t>vil lære og undervise dig om den vej, du skal gå, jeg vil give dig råd, mit blik er rettet mod dig</a:t>
            </a:r>
            <a:r>
              <a:rPr lang="da-DK" sz="4000" i="1" dirty="0" smtClean="0">
                <a:solidFill>
                  <a:srgbClr val="002060"/>
                </a:solidFill>
                <a:latin typeface="Arial Black" panose="020B0A04020102020204" pitchFamily="34" charset="0"/>
              </a:rPr>
              <a:t>.</a:t>
            </a:r>
          </a:p>
          <a:p>
            <a:pPr>
              <a:spcAft>
                <a:spcPts val="800"/>
              </a:spcAft>
            </a:pPr>
            <a:endParaRPr lang="da-DK" sz="2000" i="1" dirty="0" smtClean="0">
              <a:solidFill>
                <a:srgbClr val="002060"/>
              </a:solidFill>
              <a:latin typeface="Arial Black" panose="020B0A04020102020204" pitchFamily="34" charset="0"/>
            </a:endParaRPr>
          </a:p>
          <a:p>
            <a:pPr>
              <a:spcAft>
                <a:spcPts val="800"/>
              </a:spcAft>
            </a:pPr>
            <a:r>
              <a:rPr lang="da-DK" sz="40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Jer.33.3</a:t>
            </a:r>
            <a:r>
              <a:rPr lang="da-DK" sz="40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4000" b="1" i="1" dirty="0" smtClean="0">
                <a:solidFill>
                  <a:srgbClr val="002060"/>
                </a:solidFill>
                <a:latin typeface="Arial Black" panose="020B0A04020102020204" pitchFamily="34" charset="0"/>
              </a:rPr>
              <a:t>Kald </a:t>
            </a:r>
            <a:r>
              <a:rPr lang="da-DK" sz="4000" b="1" i="1" dirty="0">
                <a:solidFill>
                  <a:srgbClr val="002060"/>
                </a:solidFill>
                <a:latin typeface="Arial Black" panose="020B0A04020102020204" pitchFamily="34" charset="0"/>
              </a:rPr>
              <a:t>på mig, så vil jeg svare dig og fortælle dig om store og ufattelige ting, som du ikke kender. </a:t>
            </a:r>
            <a:endParaRPr lang="da-DK" sz="4000" b="1" i="1"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9759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29295" y="2300280"/>
            <a:ext cx="11333409" cy="4185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4675" indent="-574675"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marL="0" indent="0" eaLnBrk="1" hangingPunct="1">
              <a:spcBef>
                <a:spcPct val="55000"/>
              </a:spcBef>
              <a:buSzPct val="75000"/>
            </a:pPr>
            <a:r>
              <a:rPr lang="en-US" altLang="en-US" sz="4000" b="1" i="1" dirty="0" smtClean="0">
                <a:solidFill>
                  <a:srgbClr val="002060"/>
                </a:solidFill>
                <a:latin typeface="Arial Black" panose="020B0A04020102020204" pitchFamily="34" charset="0"/>
              </a:rPr>
              <a:t>1.</a:t>
            </a:r>
            <a:r>
              <a:rPr lang="en-US" altLang="en-US" sz="4000" b="1" i="1" dirty="0" smtClean="0">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Gud</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elsker</a:t>
            </a:r>
            <a:r>
              <a:rPr lang="en-US" altLang="en-US" sz="4000" b="1" i="1" dirty="0" smtClean="0">
                <a:solidFill>
                  <a:srgbClr val="002060"/>
                </a:solidFill>
                <a:latin typeface="Arial Black" panose="020B0A04020102020204" pitchFamily="34" charset="0"/>
              </a:rPr>
              <a:t> du </a:t>
            </a:r>
            <a:r>
              <a:rPr lang="en-US" altLang="en-US" sz="4000" b="1" i="1" dirty="0" err="1" smtClean="0">
                <a:solidFill>
                  <a:srgbClr val="002060"/>
                </a:solidFill>
                <a:latin typeface="Arial Black" panose="020B0A04020102020204" pitchFamily="34" charset="0"/>
              </a:rPr>
              <a:t>mig</a:t>
            </a:r>
            <a:r>
              <a:rPr lang="en-US" altLang="en-US" sz="4000" b="1" i="1" dirty="0" smtClean="0">
                <a:solidFill>
                  <a:srgbClr val="002060"/>
                </a:solidFill>
                <a:latin typeface="Arial Black" panose="020B0A04020102020204" pitchFamily="34" charset="0"/>
              </a:rPr>
              <a:t>?</a:t>
            </a:r>
            <a:endParaRPr lang="en-US" altLang="en-US" sz="4000" b="1" i="1" dirty="0">
              <a:solidFill>
                <a:srgbClr val="002060"/>
              </a:solidFill>
              <a:latin typeface="Arial Black" panose="020B0A04020102020204" pitchFamily="34" charset="0"/>
            </a:endParaRPr>
          </a:p>
          <a:p>
            <a:pPr marL="0" indent="0" eaLnBrk="1" hangingPunct="1">
              <a:spcBef>
                <a:spcPct val="55000"/>
              </a:spcBef>
              <a:buSzPct val="75000"/>
            </a:pPr>
            <a:r>
              <a:rPr lang="en-US" altLang="en-US" sz="4000" b="1" i="1" dirty="0" smtClean="0">
                <a:solidFill>
                  <a:srgbClr val="002060"/>
                </a:solidFill>
                <a:latin typeface="Arial Black" panose="020B0A04020102020204" pitchFamily="34" charset="0"/>
              </a:rPr>
              <a:t>2.	</a:t>
            </a:r>
            <a:r>
              <a:rPr lang="en-US" altLang="en-US" sz="4000" b="1" i="1" dirty="0" err="1" smtClean="0">
                <a:solidFill>
                  <a:srgbClr val="002060"/>
                </a:solidFill>
                <a:latin typeface="Arial Black" panose="020B0A04020102020204" pitchFamily="34" charset="0"/>
              </a:rPr>
              <a:t>Gud</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hvordan</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ser</a:t>
            </a:r>
            <a:r>
              <a:rPr lang="en-US" altLang="en-US" sz="4000" b="1" i="1" dirty="0" smtClean="0">
                <a:solidFill>
                  <a:srgbClr val="002060"/>
                </a:solidFill>
                <a:latin typeface="Arial Black" panose="020B0A04020102020204" pitchFamily="34" charset="0"/>
              </a:rPr>
              <a:t> du </a:t>
            </a:r>
            <a:r>
              <a:rPr lang="en-US" altLang="en-US" sz="4000" b="1" i="1" dirty="0" err="1" smtClean="0">
                <a:solidFill>
                  <a:srgbClr val="002060"/>
                </a:solidFill>
                <a:latin typeface="Arial Black" panose="020B0A04020102020204" pitchFamily="34" charset="0"/>
              </a:rPr>
              <a:t>mig</a:t>
            </a:r>
            <a:r>
              <a:rPr lang="en-US" altLang="en-US" sz="4000" b="1" i="1" dirty="0" smtClean="0">
                <a:solidFill>
                  <a:srgbClr val="002060"/>
                </a:solidFill>
                <a:latin typeface="Arial Black" panose="020B0A04020102020204" pitchFamily="34" charset="0"/>
              </a:rPr>
              <a:t>?</a:t>
            </a:r>
            <a:endParaRPr lang="en-US" altLang="en-US" sz="4000" b="1" i="1" dirty="0">
              <a:solidFill>
                <a:srgbClr val="002060"/>
              </a:solidFill>
              <a:latin typeface="Arial Black" panose="020B0A04020102020204" pitchFamily="34" charset="0"/>
            </a:endParaRPr>
          </a:p>
          <a:p>
            <a:pPr marL="0" indent="0" eaLnBrk="1" hangingPunct="1">
              <a:spcBef>
                <a:spcPct val="55000"/>
              </a:spcBef>
              <a:buSzPct val="75000"/>
            </a:pPr>
            <a:r>
              <a:rPr lang="en-US" altLang="en-US" sz="4000" b="1" i="1" dirty="0" smtClean="0">
                <a:solidFill>
                  <a:srgbClr val="002060"/>
                </a:solidFill>
                <a:latin typeface="Arial Black" panose="020B0A04020102020204" pitchFamily="34" charset="0"/>
              </a:rPr>
              <a:t>3.	</a:t>
            </a:r>
            <a:r>
              <a:rPr lang="en-US" altLang="en-US" sz="4000" b="1" i="1" dirty="0" err="1" smtClean="0">
                <a:solidFill>
                  <a:srgbClr val="002060"/>
                </a:solidFill>
                <a:latin typeface="Arial Black" panose="020B0A04020102020204" pitchFamily="34" charset="0"/>
              </a:rPr>
              <a:t>Gud</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hvad</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vil</a:t>
            </a:r>
            <a:r>
              <a:rPr lang="en-US" altLang="en-US" sz="4000" b="1" i="1" dirty="0" smtClean="0">
                <a:solidFill>
                  <a:srgbClr val="002060"/>
                </a:solidFill>
                <a:latin typeface="Arial Black" panose="020B0A04020102020204" pitchFamily="34" charset="0"/>
              </a:rPr>
              <a:t> du </a:t>
            </a:r>
            <a:r>
              <a:rPr lang="en-US" altLang="en-US" sz="4000" b="1" i="1" dirty="0" err="1" smtClean="0">
                <a:solidFill>
                  <a:srgbClr val="002060"/>
                </a:solidFill>
                <a:latin typeface="Arial Black" panose="020B0A04020102020204" pitchFamily="34" charset="0"/>
              </a:rPr>
              <a:t>gerne</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sige</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til</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mig</a:t>
            </a:r>
            <a:r>
              <a:rPr lang="en-US" altLang="en-US" sz="4000" b="1" i="1" dirty="0" smtClean="0">
                <a:solidFill>
                  <a:srgbClr val="002060"/>
                </a:solidFill>
                <a:latin typeface="Arial Black" panose="020B0A04020102020204" pitchFamily="34" charset="0"/>
              </a:rPr>
              <a:t>?</a:t>
            </a:r>
            <a:endParaRPr lang="en-US" altLang="en-US" sz="4000" b="1" i="1" dirty="0">
              <a:solidFill>
                <a:srgbClr val="002060"/>
              </a:solidFill>
              <a:latin typeface="Arial Black" panose="020B0A04020102020204" pitchFamily="34" charset="0"/>
            </a:endParaRPr>
          </a:p>
          <a:p>
            <a:pPr marL="571500" indent="-571500" eaLnBrk="1" hangingPunct="1">
              <a:spcBef>
                <a:spcPct val="55000"/>
              </a:spcBef>
              <a:buSzPct val="75000"/>
              <a:buFont typeface="Wingdings" panose="05000000000000000000" pitchFamily="2" charset="2"/>
              <a:buChar char="Ø"/>
            </a:pPr>
            <a:r>
              <a:rPr lang="en-US" altLang="en-US" sz="4000" i="1" dirty="0" err="1" smtClean="0">
                <a:solidFill>
                  <a:srgbClr val="002060"/>
                </a:solidFill>
                <a:latin typeface="Arial Black" panose="020B0A04020102020204" pitchFamily="34" charset="0"/>
              </a:rPr>
              <a:t>Skriv</a:t>
            </a:r>
            <a:r>
              <a:rPr lang="en-US" altLang="en-US" sz="4000" i="1" dirty="0" smtClean="0">
                <a:solidFill>
                  <a:srgbClr val="002060"/>
                </a:solidFill>
                <a:latin typeface="Arial Black" panose="020B0A04020102020204" pitchFamily="34" charset="0"/>
              </a:rPr>
              <a:t> </a:t>
            </a:r>
            <a:r>
              <a:rPr lang="en-US" altLang="en-US" sz="4000" i="1" dirty="0" err="1" smtClean="0">
                <a:solidFill>
                  <a:srgbClr val="002060"/>
                </a:solidFill>
                <a:latin typeface="Arial Black" panose="020B0A04020102020204" pitchFamily="34" charset="0"/>
              </a:rPr>
              <a:t>dit</a:t>
            </a:r>
            <a:r>
              <a:rPr lang="en-US" altLang="en-US" sz="4000" i="1" dirty="0" smtClean="0">
                <a:solidFill>
                  <a:srgbClr val="002060"/>
                </a:solidFill>
                <a:latin typeface="Arial Black" panose="020B0A04020102020204" pitchFamily="34" charset="0"/>
              </a:rPr>
              <a:t> </a:t>
            </a:r>
            <a:r>
              <a:rPr lang="en-US" altLang="en-US" sz="4000" i="1" dirty="0" err="1" smtClean="0">
                <a:solidFill>
                  <a:srgbClr val="002060"/>
                </a:solidFill>
                <a:latin typeface="Arial Black" panose="020B0A04020102020204" pitchFamily="34" charset="0"/>
              </a:rPr>
              <a:t>spørgsmål</a:t>
            </a:r>
            <a:r>
              <a:rPr lang="en-US" altLang="en-US" sz="4000" i="1" dirty="0" smtClean="0">
                <a:solidFill>
                  <a:srgbClr val="002060"/>
                </a:solidFill>
                <a:latin typeface="Arial Black" panose="020B0A04020102020204" pitchFamily="34" charset="0"/>
              </a:rPr>
              <a:t> </a:t>
            </a:r>
            <a:r>
              <a:rPr lang="en-US" altLang="en-US" sz="4000" i="1" dirty="0" err="1" smtClean="0">
                <a:solidFill>
                  <a:srgbClr val="002060"/>
                </a:solidFill>
                <a:latin typeface="Arial Black" panose="020B0A04020102020204" pitchFamily="34" charset="0"/>
              </a:rPr>
              <a:t>til</a:t>
            </a:r>
            <a:r>
              <a:rPr lang="en-US" altLang="en-US" sz="4000" i="1" dirty="0" smtClean="0">
                <a:solidFill>
                  <a:srgbClr val="002060"/>
                </a:solidFill>
                <a:latin typeface="Arial Black" panose="020B0A04020102020204" pitchFamily="34" charset="0"/>
              </a:rPr>
              <a:t> </a:t>
            </a:r>
            <a:r>
              <a:rPr lang="en-US" altLang="en-US" sz="4000" i="1" dirty="0" err="1" smtClean="0">
                <a:solidFill>
                  <a:srgbClr val="002060"/>
                </a:solidFill>
                <a:latin typeface="Arial Black" panose="020B0A04020102020204" pitchFamily="34" charset="0"/>
              </a:rPr>
              <a:t>Gud</a:t>
            </a:r>
            <a:r>
              <a:rPr lang="en-US" altLang="en-US" sz="4000" i="1" dirty="0" smtClean="0">
                <a:solidFill>
                  <a:srgbClr val="002060"/>
                </a:solidFill>
                <a:latin typeface="Arial Black" panose="020B0A04020102020204" pitchFamily="34" charset="0"/>
              </a:rPr>
              <a:t>, </a:t>
            </a:r>
            <a:r>
              <a:rPr lang="en-US" altLang="en-US" sz="4000" i="1" dirty="0" err="1" smtClean="0">
                <a:solidFill>
                  <a:srgbClr val="002060"/>
                </a:solidFill>
                <a:latin typeface="Arial Black" panose="020B0A04020102020204" pitchFamily="34" charset="0"/>
              </a:rPr>
              <a:t>og</a:t>
            </a:r>
            <a:r>
              <a:rPr lang="en-US" altLang="en-US" sz="4000" i="1" dirty="0" smtClean="0">
                <a:solidFill>
                  <a:srgbClr val="002060"/>
                </a:solidFill>
                <a:latin typeface="Arial Black" panose="020B0A04020102020204" pitchFamily="34" charset="0"/>
              </a:rPr>
              <a:t> </a:t>
            </a:r>
            <a:r>
              <a:rPr lang="en-US" altLang="en-US" sz="4000" i="1" dirty="0" err="1" smtClean="0">
                <a:solidFill>
                  <a:srgbClr val="002060"/>
                </a:solidFill>
                <a:latin typeface="Arial Black" panose="020B0A04020102020204" pitchFamily="34" charset="0"/>
              </a:rPr>
              <a:t>skriv</a:t>
            </a:r>
            <a:r>
              <a:rPr lang="en-US" altLang="en-US" sz="4000" i="1" dirty="0" smtClean="0">
                <a:solidFill>
                  <a:srgbClr val="002060"/>
                </a:solidFill>
                <a:latin typeface="Arial Black" panose="020B0A04020102020204" pitchFamily="34" charset="0"/>
              </a:rPr>
              <a:t> </a:t>
            </a:r>
            <a:r>
              <a:rPr lang="en-US" altLang="en-US" sz="4000" i="1" dirty="0" err="1" smtClean="0">
                <a:solidFill>
                  <a:srgbClr val="002060"/>
                </a:solidFill>
                <a:latin typeface="Arial Black" panose="020B0A04020102020204" pitchFamily="34" charset="0"/>
              </a:rPr>
              <a:t>Guds</a:t>
            </a:r>
            <a:r>
              <a:rPr lang="en-US" altLang="en-US" sz="4000" i="1" dirty="0" smtClean="0">
                <a:solidFill>
                  <a:srgbClr val="002060"/>
                </a:solidFill>
                <a:latin typeface="Arial Black" panose="020B0A04020102020204" pitchFamily="34" charset="0"/>
              </a:rPr>
              <a:t> </a:t>
            </a:r>
            <a:r>
              <a:rPr lang="en-US" altLang="en-US" sz="4000" i="1" dirty="0" err="1" smtClean="0">
                <a:solidFill>
                  <a:srgbClr val="002060"/>
                </a:solidFill>
                <a:latin typeface="Arial Black" panose="020B0A04020102020204" pitchFamily="34" charset="0"/>
              </a:rPr>
              <a:t>svar</a:t>
            </a:r>
            <a:r>
              <a:rPr lang="en-US" altLang="en-US" sz="4000" i="1" dirty="0" smtClean="0">
                <a:solidFill>
                  <a:srgbClr val="002060"/>
                </a:solidFill>
                <a:latin typeface="Arial Black" panose="020B0A04020102020204" pitchFamily="34" charset="0"/>
              </a:rPr>
              <a:t> </a:t>
            </a:r>
            <a:endParaRPr lang="en-US" altLang="en-US" sz="4000" i="1" dirty="0">
              <a:solidFill>
                <a:srgbClr val="002060"/>
              </a:solidFill>
              <a:latin typeface="Arial Black" panose="020B0A04020102020204" pitchFamily="34" charset="0"/>
            </a:endParaRPr>
          </a:p>
        </p:txBody>
      </p:sp>
      <p:sp>
        <p:nvSpPr>
          <p:cNvPr id="21507" name="Text Box 3"/>
          <p:cNvSpPr txBox="1">
            <a:spLocks noChangeArrowheads="1"/>
          </p:cNvSpPr>
          <p:nvPr/>
        </p:nvSpPr>
        <p:spPr bwMode="auto">
          <a:xfrm>
            <a:off x="0" y="0"/>
            <a:ext cx="12192000" cy="20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spcBef>
                <a:spcPct val="30000"/>
              </a:spcBef>
            </a:pPr>
            <a:r>
              <a:rPr lang="en-US" altLang="en-US" sz="4000" b="1" dirty="0" smtClean="0">
                <a:latin typeface="Arial Black" panose="020B0A04020102020204" pitchFamily="34" charset="0"/>
              </a:rPr>
              <a:t>	</a:t>
            </a:r>
            <a:r>
              <a:rPr lang="en-US" altLang="en-US" sz="5400" b="1" dirty="0" err="1" smtClean="0">
                <a:solidFill>
                  <a:srgbClr val="00B050"/>
                </a:solidFill>
                <a:latin typeface="Arial Black" panose="020B0A04020102020204" pitchFamily="34" charset="0"/>
              </a:rPr>
              <a:t>Personlig</a:t>
            </a:r>
            <a:r>
              <a:rPr lang="en-US" altLang="en-US" sz="5400" b="1" dirty="0" smtClean="0">
                <a:solidFill>
                  <a:srgbClr val="00B050"/>
                </a:solidFill>
                <a:latin typeface="Arial Black" panose="020B0A04020102020204" pitchFamily="34" charset="0"/>
              </a:rPr>
              <a:t> </a:t>
            </a:r>
            <a:r>
              <a:rPr lang="en-US" altLang="en-US" sz="5400" b="1" dirty="0" err="1" smtClean="0">
                <a:solidFill>
                  <a:srgbClr val="00B050"/>
                </a:solidFill>
                <a:latin typeface="Arial Black" panose="020B0A04020102020204" pitchFamily="34" charset="0"/>
              </a:rPr>
              <a:t>bøn</a:t>
            </a:r>
            <a:r>
              <a:rPr lang="en-US" altLang="en-US" sz="5400" b="1" dirty="0" smtClean="0">
                <a:solidFill>
                  <a:srgbClr val="00B050"/>
                </a:solidFill>
                <a:latin typeface="Arial Black" panose="020B0A04020102020204" pitchFamily="34" charset="0"/>
              </a:rPr>
              <a:t>/</a:t>
            </a:r>
            <a:r>
              <a:rPr lang="en-US" altLang="en-US" sz="5400" b="1" dirty="0" err="1" smtClean="0">
                <a:solidFill>
                  <a:srgbClr val="00B050"/>
                </a:solidFill>
                <a:latin typeface="Arial Black" panose="020B0A04020102020204" pitchFamily="34" charset="0"/>
              </a:rPr>
              <a:t>anmodning</a:t>
            </a:r>
            <a:r>
              <a:rPr lang="en-US" altLang="en-US" sz="5400" b="1" dirty="0" smtClean="0">
                <a:solidFill>
                  <a:srgbClr val="00B050"/>
                </a:solidFill>
                <a:latin typeface="Arial Black" panose="020B0A04020102020204" pitchFamily="34" charset="0"/>
              </a:rPr>
              <a:t> </a:t>
            </a:r>
          </a:p>
          <a:p>
            <a:pPr algn="ctr" eaLnBrk="1" hangingPunct="1">
              <a:spcBef>
                <a:spcPct val="30000"/>
              </a:spcBef>
            </a:pPr>
            <a:r>
              <a:rPr lang="en-US" altLang="en-US" sz="5400" b="1" i="1" dirty="0" smtClean="0">
                <a:solidFill>
                  <a:srgbClr val="00B050"/>
                </a:solidFill>
                <a:latin typeface="Arial Black" panose="020B0A04020102020204" pitchFamily="34" charset="0"/>
              </a:rPr>
              <a:t>2-vejs </a:t>
            </a:r>
            <a:r>
              <a:rPr lang="en-US" altLang="en-US" sz="5400" b="1" i="1" dirty="0" err="1" smtClean="0">
                <a:solidFill>
                  <a:srgbClr val="00B050"/>
                </a:solidFill>
                <a:latin typeface="Arial Black" panose="020B0A04020102020204" pitchFamily="34" charset="0"/>
              </a:rPr>
              <a:t>kommunikations</a:t>
            </a:r>
            <a:r>
              <a:rPr lang="en-US" altLang="en-US" sz="5400" b="1" i="1" dirty="0" smtClean="0">
                <a:solidFill>
                  <a:srgbClr val="00B050"/>
                </a:solidFill>
                <a:latin typeface="Arial Black" panose="020B0A04020102020204" pitchFamily="34" charset="0"/>
              </a:rPr>
              <a:t> </a:t>
            </a:r>
            <a:r>
              <a:rPr lang="en-US" altLang="en-US" sz="5400" b="1" i="1" dirty="0" err="1" smtClean="0">
                <a:solidFill>
                  <a:srgbClr val="00B050"/>
                </a:solidFill>
                <a:latin typeface="Arial Black" panose="020B0A04020102020204" pitchFamily="34" charset="0"/>
              </a:rPr>
              <a:t>øvelse</a:t>
            </a:r>
            <a:endParaRPr lang="en-US" altLang="en-US" sz="5400" i="1"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2713675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2879" y="0"/>
            <a:ext cx="1219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spcBef>
                <a:spcPct val="50000"/>
              </a:spcBef>
            </a:pPr>
            <a:r>
              <a:rPr lang="en-US" altLang="en-US" sz="7200" b="1" dirty="0" err="1" smtClean="0">
                <a:solidFill>
                  <a:srgbClr val="00B050"/>
                </a:solidFill>
                <a:latin typeface="Freestyle Script" panose="030804020302050B0404" pitchFamily="66" charset="0"/>
              </a:rPr>
              <a:t>Skriv</a:t>
            </a:r>
            <a:r>
              <a:rPr lang="en-US" altLang="en-US" sz="7200" b="1" dirty="0" smtClean="0">
                <a:solidFill>
                  <a:srgbClr val="00B050"/>
                </a:solidFill>
                <a:latin typeface="Freestyle Script" panose="030804020302050B0404" pitchFamily="66" charset="0"/>
              </a:rPr>
              <a:t> </a:t>
            </a:r>
            <a:r>
              <a:rPr lang="en-US" altLang="en-US" sz="7200" b="1" dirty="0" err="1" smtClean="0">
                <a:solidFill>
                  <a:srgbClr val="00B050"/>
                </a:solidFill>
                <a:latin typeface="Freestyle Script" panose="030804020302050B0404" pitchFamily="66" charset="0"/>
              </a:rPr>
              <a:t>dit</a:t>
            </a:r>
            <a:r>
              <a:rPr lang="en-US" altLang="en-US" sz="7200" b="1" dirty="0" smtClean="0">
                <a:solidFill>
                  <a:srgbClr val="00B050"/>
                </a:solidFill>
                <a:latin typeface="Freestyle Script" panose="030804020302050B0404" pitchFamily="66" charset="0"/>
              </a:rPr>
              <a:t> </a:t>
            </a:r>
            <a:r>
              <a:rPr lang="en-US" altLang="en-US" sz="7200" b="1" dirty="0" err="1" smtClean="0">
                <a:solidFill>
                  <a:srgbClr val="00B050"/>
                </a:solidFill>
                <a:latin typeface="Freestyle Script" panose="030804020302050B0404" pitchFamily="66" charset="0"/>
              </a:rPr>
              <a:t>spørgsmål</a:t>
            </a:r>
            <a:r>
              <a:rPr lang="en-US" altLang="en-US" sz="7200" b="1" dirty="0" smtClean="0">
                <a:solidFill>
                  <a:srgbClr val="00B050"/>
                </a:solidFill>
                <a:latin typeface="Freestyle Script" panose="030804020302050B0404" pitchFamily="66" charset="0"/>
              </a:rPr>
              <a:t> </a:t>
            </a:r>
            <a:r>
              <a:rPr lang="en-US" altLang="en-US" sz="7200" b="1" dirty="0" err="1" smtClean="0">
                <a:solidFill>
                  <a:srgbClr val="00B050"/>
                </a:solidFill>
                <a:latin typeface="Freestyle Script" panose="030804020302050B0404" pitchFamily="66" charset="0"/>
              </a:rPr>
              <a:t>til</a:t>
            </a:r>
            <a:r>
              <a:rPr lang="en-US" altLang="en-US" sz="7200" b="1" dirty="0" smtClean="0">
                <a:solidFill>
                  <a:srgbClr val="00B050"/>
                </a:solidFill>
                <a:latin typeface="Freestyle Script" panose="030804020302050B0404" pitchFamily="66" charset="0"/>
              </a:rPr>
              <a:t> </a:t>
            </a:r>
            <a:r>
              <a:rPr lang="en-US" altLang="en-US" sz="7200" b="1" dirty="0" err="1" smtClean="0">
                <a:solidFill>
                  <a:srgbClr val="00B050"/>
                </a:solidFill>
                <a:latin typeface="Freestyle Script" panose="030804020302050B0404" pitchFamily="66" charset="0"/>
              </a:rPr>
              <a:t>Gud</a:t>
            </a:r>
            <a:r>
              <a:rPr lang="en-US" altLang="en-US" sz="7200" b="1" dirty="0" smtClean="0">
                <a:solidFill>
                  <a:srgbClr val="00B050"/>
                </a:solidFill>
                <a:latin typeface="Freestyle Script" panose="030804020302050B0404" pitchFamily="66" charset="0"/>
              </a:rPr>
              <a:t>, </a:t>
            </a:r>
            <a:r>
              <a:rPr lang="en-US" altLang="en-US" sz="7200" b="1" dirty="0" err="1" smtClean="0">
                <a:solidFill>
                  <a:srgbClr val="00B050"/>
                </a:solidFill>
                <a:latin typeface="Freestyle Script" panose="030804020302050B0404" pitchFamily="66" charset="0"/>
              </a:rPr>
              <a:t>og</a:t>
            </a:r>
            <a:r>
              <a:rPr lang="en-US" altLang="en-US" sz="7200" b="1" dirty="0" smtClean="0">
                <a:solidFill>
                  <a:srgbClr val="00B050"/>
                </a:solidFill>
                <a:latin typeface="Freestyle Script" panose="030804020302050B0404" pitchFamily="66" charset="0"/>
              </a:rPr>
              <a:t> </a:t>
            </a:r>
            <a:r>
              <a:rPr lang="en-US" altLang="en-US" sz="7200" b="1" dirty="0" err="1" smtClean="0">
                <a:solidFill>
                  <a:srgbClr val="00B050"/>
                </a:solidFill>
                <a:latin typeface="Freestyle Script" panose="030804020302050B0404" pitchFamily="66" charset="0"/>
              </a:rPr>
              <a:t>skriv</a:t>
            </a:r>
            <a:r>
              <a:rPr lang="en-US" altLang="en-US" sz="7200" b="1" dirty="0" smtClean="0">
                <a:solidFill>
                  <a:srgbClr val="00B050"/>
                </a:solidFill>
                <a:latin typeface="Freestyle Script" panose="030804020302050B0404" pitchFamily="66" charset="0"/>
              </a:rPr>
              <a:t> </a:t>
            </a:r>
            <a:r>
              <a:rPr lang="en-US" altLang="en-US" sz="7200" b="1" dirty="0" err="1" smtClean="0">
                <a:solidFill>
                  <a:srgbClr val="00B050"/>
                </a:solidFill>
                <a:latin typeface="Freestyle Script" panose="030804020302050B0404" pitchFamily="66" charset="0"/>
              </a:rPr>
              <a:t>Guds</a:t>
            </a:r>
            <a:r>
              <a:rPr lang="en-US" altLang="en-US" sz="7200" b="1" dirty="0" smtClean="0">
                <a:solidFill>
                  <a:srgbClr val="00B050"/>
                </a:solidFill>
                <a:latin typeface="Freestyle Script" panose="030804020302050B0404" pitchFamily="66" charset="0"/>
              </a:rPr>
              <a:t> </a:t>
            </a:r>
            <a:r>
              <a:rPr lang="en-US" altLang="en-US" sz="7200" b="1" dirty="0" err="1" smtClean="0">
                <a:solidFill>
                  <a:srgbClr val="00B050"/>
                </a:solidFill>
                <a:latin typeface="Freestyle Script" panose="030804020302050B0404" pitchFamily="66" charset="0"/>
              </a:rPr>
              <a:t>svar</a:t>
            </a:r>
            <a:endParaRPr lang="en-US" altLang="en-US" sz="7200" b="1" dirty="0">
              <a:solidFill>
                <a:srgbClr val="00B050"/>
              </a:solidFill>
              <a:latin typeface="Freestyle Script" panose="030804020302050B0404" pitchFamily="66" charset="0"/>
            </a:endParaRPr>
          </a:p>
        </p:txBody>
      </p:sp>
      <p:sp>
        <p:nvSpPr>
          <p:cNvPr id="22531" name="AutoShape 7"/>
          <p:cNvSpPr>
            <a:spLocks noChangeArrowheads="1"/>
          </p:cNvSpPr>
          <p:nvPr/>
        </p:nvSpPr>
        <p:spPr bwMode="auto">
          <a:xfrm rot="-957747">
            <a:off x="3810000" y="1752600"/>
            <a:ext cx="3962400" cy="4038600"/>
          </a:xfrm>
          <a:prstGeom prst="verticalScroll">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endParaRPr lang="en-US" altLang="en-US"/>
          </a:p>
        </p:txBody>
      </p:sp>
      <p:sp>
        <p:nvSpPr>
          <p:cNvPr id="15369" name="Text Box 9"/>
          <p:cNvSpPr txBox="1">
            <a:spLocks noChangeArrowheads="1"/>
          </p:cNvSpPr>
          <p:nvPr/>
        </p:nvSpPr>
        <p:spPr bwMode="auto">
          <a:xfrm rot="20629369">
            <a:off x="4180764" y="1649731"/>
            <a:ext cx="2819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spcBef>
                <a:spcPct val="50000"/>
              </a:spcBef>
            </a:pPr>
            <a:r>
              <a:rPr lang="en-US" altLang="en-US" sz="4400" b="1" dirty="0" err="1" smtClean="0">
                <a:solidFill>
                  <a:srgbClr val="002060"/>
                </a:solidFill>
                <a:latin typeface="Freestyle Script" panose="030804020302050B0404" pitchFamily="66" charset="0"/>
              </a:rPr>
              <a:t>Kære</a:t>
            </a:r>
            <a:r>
              <a:rPr lang="en-US" altLang="en-US" sz="4400" b="1" dirty="0" smtClean="0">
                <a:solidFill>
                  <a:srgbClr val="002060"/>
                </a:solidFill>
                <a:latin typeface="Freestyle Script" panose="030804020302050B0404" pitchFamily="66" charset="0"/>
              </a:rPr>
              <a:t> </a:t>
            </a:r>
            <a:r>
              <a:rPr lang="en-US" altLang="en-US" sz="4400" b="1" dirty="0" err="1" smtClean="0">
                <a:solidFill>
                  <a:srgbClr val="002060"/>
                </a:solidFill>
                <a:latin typeface="Freestyle Script" panose="030804020302050B0404" pitchFamily="66" charset="0"/>
              </a:rPr>
              <a:t>Gud</a:t>
            </a:r>
            <a:r>
              <a:rPr lang="en-US" altLang="en-US" sz="4400" b="1" dirty="0" smtClean="0">
                <a:solidFill>
                  <a:srgbClr val="002060"/>
                </a:solidFill>
                <a:latin typeface="Freestyle Script" panose="030804020302050B0404" pitchFamily="66" charset="0"/>
              </a:rPr>
              <a:t>, </a:t>
            </a:r>
            <a:r>
              <a:rPr lang="en-US" altLang="en-US" sz="4400" b="1" dirty="0" err="1" smtClean="0">
                <a:solidFill>
                  <a:srgbClr val="002060"/>
                </a:solidFill>
                <a:latin typeface="Freestyle Script" panose="030804020302050B0404" pitchFamily="66" charset="0"/>
              </a:rPr>
              <a:t>elsker</a:t>
            </a:r>
            <a:r>
              <a:rPr lang="en-US" altLang="en-US" sz="4400" b="1" dirty="0" smtClean="0">
                <a:solidFill>
                  <a:srgbClr val="002060"/>
                </a:solidFill>
                <a:latin typeface="Freestyle Script" panose="030804020302050B0404" pitchFamily="66" charset="0"/>
              </a:rPr>
              <a:t> du </a:t>
            </a:r>
            <a:r>
              <a:rPr lang="en-US" altLang="en-US" sz="4400" b="1" dirty="0" err="1" smtClean="0">
                <a:solidFill>
                  <a:srgbClr val="002060"/>
                </a:solidFill>
                <a:latin typeface="Freestyle Script" panose="030804020302050B0404" pitchFamily="66" charset="0"/>
              </a:rPr>
              <a:t>mig</a:t>
            </a:r>
            <a:r>
              <a:rPr lang="en-US" altLang="en-US" sz="4400" b="1" dirty="0" smtClean="0">
                <a:solidFill>
                  <a:srgbClr val="002060"/>
                </a:solidFill>
                <a:latin typeface="Freestyle Script" panose="030804020302050B0404" pitchFamily="66" charset="0"/>
              </a:rPr>
              <a:t>?</a:t>
            </a:r>
            <a:endParaRPr lang="en-US" altLang="en-US" sz="4400" b="1" dirty="0">
              <a:solidFill>
                <a:srgbClr val="002060"/>
              </a:solidFill>
              <a:latin typeface="Freestyle Script" panose="030804020302050B0404" pitchFamily="66" charset="0"/>
            </a:endParaRPr>
          </a:p>
        </p:txBody>
      </p:sp>
      <p:pic>
        <p:nvPicPr>
          <p:cNvPr id="15371" name="Picture 11" descr="zn1ud0vw[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60189">
            <a:off x="5444642" y="2862321"/>
            <a:ext cx="217328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81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5369">
                                            <p:txEl>
                                              <p:pRg st="0" end="0"/>
                                            </p:txEl>
                                          </p:spTgt>
                                        </p:tgtEl>
                                        <p:attrNameLst>
                                          <p:attrName>style.visibility</p:attrName>
                                        </p:attrNameLst>
                                      </p:cBhvr>
                                      <p:to>
                                        <p:strVal val="visible"/>
                                      </p:to>
                                    </p:set>
                                    <p:animEffect transition="in" filter="strips(upRight)">
                                      <p:cBhvr>
                                        <p:cTn id="7" dur="2000"/>
                                        <p:tgtEl>
                                          <p:spTgt spid="15369">
                                            <p:txEl>
                                              <p:pRg st="0" end="0"/>
                                            </p:txEl>
                                          </p:spTgt>
                                        </p:tgtEl>
                                      </p:cBhvr>
                                    </p:animEffect>
                                  </p:childTnLst>
                                </p:cTn>
                              </p:par>
                              <p:par>
                                <p:cTn id="8" presetID="0" presetClass="path" presetSubtype="0" accel="50000" decel="50000" fill="hold" nodeType="withEffect">
                                  <p:stCondLst>
                                    <p:cond delay="0"/>
                                  </p:stCondLst>
                                  <p:childTnLst>
                                    <p:animMotion origin="layout" path="M -6.38889E-6 -1.11111E-6 C 0.00815 0.00278 0.01076 0.00509 0.01892 0.00231 C 0.02065 0.00069 0.02326 0.00023 0.02413 -0.00232 C 0.02621 -0.00787 0.0276 -0.0206 0.0276 -0.0206 C 0.02933 -0.01991 0.03142 -0.01991 0.03281 -0.01829 C 0.03437 -0.01667 0.03437 -0.01297 0.03611 -0.01158 C 0.03923 -0.00903 0.04652 -0.00695 0.04652 -0.00695 C 0.04704 -0.01621 0.04305 -0.02847 0.04826 -0.03449 C 0.05156 -0.03843 0.06927 -0.01644 0.07239 -0.01366 C 0.07361 -0.01597 0.07499 -0.01806 0.07586 -0.0206 C 0.07742 -0.025 0.07933 -0.03449 0.07933 -0.03449 C 0.08506 -0.03195 0.08906 -0.02778 0.09479 -0.02523 C 0.1059 -0.03496 0.09826 -0.04584 0.1052 -0.05972 C 0.11701 -0.05162 0.11041 -0.05787 0.12239 -0.03681 C 0.12499 -0.03241 0.12933 -0.02292 0.12933 -0.02292 C 0.1401 -0.02778 0.13975 -0.0419 0.14305 -0.05509 C 0.14374 -0.05764 0.14652 -0.0581 0.14826 -0.05972 C 0.15347 -0.05903 0.15885 -0.05949 0.16371 -0.05741 C 0.1677 -0.05556 0.17413 -0.04815 0.17413 -0.04815 C 0.17552 -0.0456 0.17847 -0.03681 0.18281 -0.03912 C 0.18732 -0.04144 0.19479 -0.05047 0.19479 -0.05047 C 0.19704 -0.05509 0.19947 -0.05972 0.20173 -0.06435 C 0.21076 -0.08264 0.1993 -0.0757 0.21024 -0.08033 C 0.21527 -0.07917 0.22517 -0.07732 0.22933 -0.07361 C 0.23611 -0.06759 0.23263 -0.06991 0.23958 -0.06667 C 0.24183 -0.06736 0.24513 -0.06644 0.24652 -0.06898 C 0.24878 -0.07315 0.24131 -0.08264 0.24131 -0.08264 " pathEditMode="relative" ptsTypes="ffffffffffffffffffffffffffA">
                                      <p:cBhvr>
                                        <p:cTn id="9" dur="2000" fill="hold"/>
                                        <p:tgtEl>
                                          <p:spTgt spid="1537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330450" y="2244725"/>
            <a:ext cx="753110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5000"/>
              </a:spcBef>
              <a:buSzPct val="75000"/>
              <a:buFont typeface="Wingdings" panose="05000000000000000000" pitchFamily="2" charset="2"/>
              <a:buChar char="v"/>
            </a:pPr>
            <a:r>
              <a:rPr lang="en-US" altLang="en-US" sz="4000" dirty="0">
                <a:solidFill>
                  <a:schemeClr val="bg1"/>
                </a:solidFill>
              </a:rPr>
              <a:t>Lord, do You love me?</a:t>
            </a:r>
          </a:p>
          <a:p>
            <a:pPr eaLnBrk="1" hangingPunct="1">
              <a:spcBef>
                <a:spcPct val="55000"/>
              </a:spcBef>
              <a:buSzPct val="75000"/>
              <a:buFont typeface="Wingdings" panose="05000000000000000000" pitchFamily="2" charset="2"/>
              <a:buChar char="v"/>
            </a:pPr>
            <a:r>
              <a:rPr lang="en-US" altLang="en-US" sz="4000" dirty="0">
                <a:solidFill>
                  <a:schemeClr val="bg1"/>
                </a:solidFill>
              </a:rPr>
              <a:t>Lord, how do You see me?</a:t>
            </a:r>
          </a:p>
          <a:p>
            <a:pPr eaLnBrk="1" hangingPunct="1">
              <a:spcBef>
                <a:spcPct val="55000"/>
              </a:spcBef>
              <a:buSzPct val="75000"/>
              <a:buFont typeface="Wingdings" panose="05000000000000000000" pitchFamily="2" charset="2"/>
              <a:buChar char="v"/>
            </a:pPr>
            <a:r>
              <a:rPr lang="en-US" altLang="en-US" sz="4000" dirty="0">
                <a:solidFill>
                  <a:schemeClr val="bg1"/>
                </a:solidFill>
              </a:rPr>
              <a:t>Lord, what would You like to say to me?</a:t>
            </a:r>
          </a:p>
        </p:txBody>
      </p:sp>
      <p:sp>
        <p:nvSpPr>
          <p:cNvPr id="21507" name="Text Box 3"/>
          <p:cNvSpPr txBox="1">
            <a:spLocks noChangeArrowheads="1"/>
          </p:cNvSpPr>
          <p:nvPr/>
        </p:nvSpPr>
        <p:spPr bwMode="auto">
          <a:xfrm flipH="1">
            <a:off x="1906073" y="2026305"/>
            <a:ext cx="75127" cy="2582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spcBef>
                <a:spcPct val="30000"/>
              </a:spcBef>
            </a:pPr>
            <a:r>
              <a:rPr lang="en-US" altLang="en-US" sz="4400" b="1" dirty="0" smtClean="0">
                <a:solidFill>
                  <a:schemeClr val="bg1"/>
                </a:solidFill>
              </a:rPr>
              <a:t>Personal Application: Journaling Exercise</a:t>
            </a:r>
            <a:endParaRPr lang="en-US" altLang="en-US" sz="4400" dirty="0">
              <a:solidFill>
                <a:schemeClr val="bg1"/>
              </a:solidFill>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717" y="2072024"/>
            <a:ext cx="5473521" cy="337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a:xfrm>
            <a:off x="3992452" y="5445125"/>
            <a:ext cx="2807593" cy="1015663"/>
          </a:xfrm>
          <a:prstGeom prst="rect">
            <a:avLst/>
          </a:prstGeom>
        </p:spPr>
        <p:txBody>
          <a:bodyPr wrap="square">
            <a:spAutoFit/>
          </a:bodyPr>
          <a:lstStyle/>
          <a:p>
            <a:r>
              <a:rPr lang="da-DK" altLang="da-DK" sz="6000" b="1" dirty="0" smtClean="0">
                <a:latin typeface="Arial Black" panose="020B0A04020102020204" pitchFamily="34" charset="0"/>
              </a:rPr>
              <a:t>    </a:t>
            </a:r>
            <a:r>
              <a:rPr lang="da-DK" altLang="da-DK" sz="6000" b="1" i="1" dirty="0" smtClean="0">
                <a:latin typeface="Arial Black" panose="020B0A04020102020204" pitchFamily="34" charset="0"/>
              </a:rPr>
              <a:t>Tak</a:t>
            </a:r>
            <a:endParaRPr lang="da-DK" altLang="da-DK" sz="6000" b="1" i="1" dirty="0">
              <a:latin typeface="Arial Black" panose="020B0A04020102020204" pitchFamily="34" charset="0"/>
            </a:endParaRPr>
          </a:p>
        </p:txBody>
      </p:sp>
      <p:sp>
        <p:nvSpPr>
          <p:cNvPr id="3" name="Tekstfelt 2"/>
          <p:cNvSpPr txBox="1"/>
          <p:nvPr/>
        </p:nvSpPr>
        <p:spPr>
          <a:xfrm>
            <a:off x="0" y="515"/>
            <a:ext cx="12191999" cy="1323439"/>
          </a:xfrm>
          <a:prstGeom prst="rect">
            <a:avLst/>
          </a:prstGeom>
          <a:noFill/>
        </p:spPr>
        <p:txBody>
          <a:bodyPr wrap="square" rtlCol="0">
            <a:spAutoFit/>
          </a:bodyPr>
          <a:lstStyle/>
          <a:p>
            <a:r>
              <a:rPr lang="da-DK" sz="4000" b="1" dirty="0" smtClean="0">
                <a:latin typeface="Arial Black" panose="020B0A04020102020204" pitchFamily="34" charset="0"/>
              </a:rPr>
              <a:t>	             </a:t>
            </a:r>
            <a:r>
              <a:rPr lang="da-DK" sz="8000" b="1" i="1" dirty="0" smtClean="0">
                <a:solidFill>
                  <a:srgbClr val="00B050"/>
                </a:solidFill>
                <a:latin typeface="Arial Black" panose="020B0A04020102020204" pitchFamily="34" charset="0"/>
              </a:rPr>
              <a:t>Spørgsmål</a:t>
            </a:r>
            <a:endParaRPr lang="da-DK" sz="8000" b="1" i="1"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79685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3687901"/>
            <a:ext cx="12192000" cy="3170099"/>
          </a:xfrm>
          <a:prstGeom prst="rect">
            <a:avLst/>
          </a:prstGeom>
        </p:spPr>
        <p:txBody>
          <a:bodyPr wrap="square">
            <a:spAutoFit/>
          </a:bodyPr>
          <a:lstStyle/>
          <a:p>
            <a:r>
              <a:rPr lang="da-DK" sz="4000" b="1" i="1" dirty="0">
                <a:solidFill>
                  <a:srgbClr val="002060"/>
                </a:solidFill>
                <a:latin typeface="Arial Black" panose="020B0A04020102020204" pitchFamily="34" charset="0"/>
              </a:rPr>
              <a:t>Lær at </a:t>
            </a:r>
            <a:r>
              <a:rPr lang="da-DK" sz="4000" b="1" i="1" dirty="0" smtClean="0">
                <a:solidFill>
                  <a:srgbClr val="002060"/>
                </a:solidFill>
                <a:latin typeface="Arial Black" panose="020B0A04020102020204" pitchFamily="34" charset="0"/>
              </a:rPr>
              <a:t>kende </a:t>
            </a:r>
            <a:r>
              <a:rPr lang="da-DK" sz="4000" b="1" i="1" dirty="0">
                <a:solidFill>
                  <a:srgbClr val="002060"/>
                </a:solidFill>
                <a:latin typeface="Arial Black" panose="020B0A04020102020204" pitchFamily="34" charset="0"/>
              </a:rPr>
              <a:t>din himmelske </a:t>
            </a:r>
            <a:r>
              <a:rPr lang="da-DK" sz="4000" b="1" i="1" dirty="0" smtClean="0">
                <a:solidFill>
                  <a:srgbClr val="002060"/>
                </a:solidFill>
                <a:latin typeface="Arial Black" panose="020B0A04020102020204" pitchFamily="34" charset="0"/>
              </a:rPr>
              <a:t>Faders </a:t>
            </a:r>
            <a:r>
              <a:rPr lang="da-DK" sz="4000" b="1" i="1" dirty="0" err="1" smtClean="0">
                <a:solidFill>
                  <a:srgbClr val="002060"/>
                </a:solidFill>
                <a:latin typeface="Arial Black" panose="020B0A04020102020204" pitchFamily="34" charset="0"/>
              </a:rPr>
              <a:t>stem-me</a:t>
            </a:r>
            <a:r>
              <a:rPr lang="da-DK" sz="4000" b="1" i="1" dirty="0" smtClean="0">
                <a:solidFill>
                  <a:srgbClr val="002060"/>
                </a:solidFill>
                <a:latin typeface="Arial Black" panose="020B0A04020102020204" pitchFamily="34" charset="0"/>
              </a:rPr>
              <a:t>, </a:t>
            </a:r>
            <a:r>
              <a:rPr lang="da-DK" sz="4000" b="1" i="1" dirty="0">
                <a:solidFill>
                  <a:srgbClr val="002060"/>
                </a:solidFill>
                <a:latin typeface="Arial Black" panose="020B0A04020102020204" pitchFamily="34" charset="0"/>
              </a:rPr>
              <a:t>og kende ham som din </a:t>
            </a:r>
            <a:r>
              <a:rPr lang="da-DK" sz="4000" b="1" i="1" dirty="0" smtClean="0">
                <a:solidFill>
                  <a:srgbClr val="002060"/>
                </a:solidFill>
                <a:latin typeface="Arial Black" panose="020B0A04020102020204" pitchFamily="34" charset="0"/>
              </a:rPr>
              <a:t>allerkæreste ven og far. Han </a:t>
            </a:r>
            <a:r>
              <a:rPr lang="da-DK" sz="4000" b="1" i="1" dirty="0">
                <a:solidFill>
                  <a:srgbClr val="002060"/>
                </a:solidFill>
                <a:latin typeface="Arial Black" panose="020B0A04020102020204" pitchFamily="34" charset="0"/>
              </a:rPr>
              <a:t>vil give dig </a:t>
            </a:r>
            <a:r>
              <a:rPr lang="da-DK" sz="4000" b="1" i="1" dirty="0" smtClean="0">
                <a:solidFill>
                  <a:srgbClr val="002060"/>
                </a:solidFill>
                <a:latin typeface="Arial Black" panose="020B0A04020102020204" pitchFamily="34" charset="0"/>
              </a:rPr>
              <a:t>visdom</a:t>
            </a:r>
            <a:r>
              <a:rPr lang="da-DK" sz="4000" b="1" i="1" dirty="0">
                <a:solidFill>
                  <a:srgbClr val="002060"/>
                </a:solidFill>
                <a:latin typeface="Arial Black" panose="020B0A04020102020204" pitchFamily="34" charset="0"/>
              </a:rPr>
              <a:t>, </a:t>
            </a:r>
            <a:r>
              <a:rPr lang="da-DK" sz="4000" b="1" i="1" dirty="0" err="1" smtClean="0">
                <a:solidFill>
                  <a:srgbClr val="002060"/>
                </a:solidFill>
                <a:latin typeface="Arial Black" panose="020B0A04020102020204" pitchFamily="34" charset="0"/>
              </a:rPr>
              <a:t>åben-baring</a:t>
            </a:r>
            <a:r>
              <a:rPr lang="da-DK" sz="4000" b="1" i="1" dirty="0" smtClean="0">
                <a:solidFill>
                  <a:srgbClr val="002060"/>
                </a:solidFill>
                <a:latin typeface="Arial Black" panose="020B0A04020102020204" pitchFamily="34" charset="0"/>
              </a:rPr>
              <a:t> og forståelse </a:t>
            </a:r>
            <a:r>
              <a:rPr lang="da-DK" sz="4000" b="1" i="1" dirty="0">
                <a:solidFill>
                  <a:srgbClr val="002060"/>
                </a:solidFill>
                <a:latin typeface="Arial Black" panose="020B0A04020102020204" pitchFamily="34" charset="0"/>
              </a:rPr>
              <a:t>for alle områder af dit </a:t>
            </a:r>
            <a:r>
              <a:rPr lang="da-DK" sz="4000" b="1" i="1" dirty="0" smtClean="0">
                <a:solidFill>
                  <a:srgbClr val="002060"/>
                </a:solidFill>
                <a:latin typeface="Arial Black" panose="020B0A04020102020204" pitchFamily="34" charset="0"/>
              </a:rPr>
              <a:t>liv</a:t>
            </a:r>
            <a:endParaRPr lang="da-DK" sz="4000" b="1" i="1" dirty="0">
              <a:solidFill>
                <a:srgbClr val="002060"/>
              </a:solidFill>
              <a:latin typeface="Arial Black" panose="020B0A04020102020204" pitchFamily="34" charset="0"/>
            </a:endParaRPr>
          </a:p>
        </p:txBody>
      </p:sp>
      <p:sp>
        <p:nvSpPr>
          <p:cNvPr id="3" name="Tekstfelt 2"/>
          <p:cNvSpPr txBox="1"/>
          <p:nvPr/>
        </p:nvSpPr>
        <p:spPr>
          <a:xfrm>
            <a:off x="0" y="14088"/>
            <a:ext cx="12192000" cy="830997"/>
          </a:xfrm>
          <a:prstGeom prst="rect">
            <a:avLst/>
          </a:prstGeom>
          <a:noFill/>
        </p:spPr>
        <p:txBody>
          <a:bodyPr wrap="square" rtlCol="0">
            <a:spAutoFit/>
          </a:bodyPr>
          <a:lstStyle/>
          <a:p>
            <a:pPr algn="ctr"/>
            <a:r>
              <a:rPr lang="da-DK" sz="4800" b="1" i="1" dirty="0">
                <a:solidFill>
                  <a:srgbClr val="00B050"/>
                </a:solidFill>
                <a:latin typeface="Arial Black" panose="020B0A04020102020204" pitchFamily="34" charset="0"/>
              </a:rPr>
              <a:t>4 nøgler til at høre Guds </a:t>
            </a:r>
            <a:r>
              <a:rPr lang="da-DK" sz="4800" b="1" i="1" dirty="0" smtClean="0">
                <a:solidFill>
                  <a:srgbClr val="00B050"/>
                </a:solidFill>
                <a:latin typeface="Arial Black" panose="020B0A04020102020204" pitchFamily="34" charset="0"/>
              </a:rPr>
              <a:t>stemme</a:t>
            </a:r>
            <a:endParaRPr lang="da-DK" sz="4800" b="1" i="1" dirty="0">
              <a:solidFill>
                <a:srgbClr val="00B050"/>
              </a:solidFill>
              <a:latin typeface="Arial Black" panose="020B0A04020102020204" pitchFamily="34" charset="0"/>
            </a:endParaRPr>
          </a:p>
        </p:txBody>
      </p:sp>
      <p:pic>
        <p:nvPicPr>
          <p:cNvPr id="6" name="Picture 2" descr="Discovering_Four_Keys"/>
          <p:cNvPicPr>
            <a:picLocks noChangeAspect="1" noChangeArrowheads="1"/>
          </p:cNvPicPr>
          <p:nvPr/>
        </p:nvPicPr>
        <p:blipFill>
          <a:blip r:embed="rId3" cstate="print">
            <a:extLst>
              <a:ext uri="{28A0092B-C50C-407E-A947-70E740481C1C}">
                <a14:useLocalDpi xmlns:a14="http://schemas.microsoft.com/office/drawing/2010/main" val="0"/>
              </a:ext>
            </a:extLst>
          </a:blip>
          <a:srcRect l="24510" t="18182" r="34314" b="43181"/>
          <a:stretch>
            <a:fillRect/>
          </a:stretch>
        </p:blipFill>
        <p:spPr bwMode="auto">
          <a:xfrm>
            <a:off x="4224271" y="948901"/>
            <a:ext cx="3387144" cy="257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felt 7"/>
          <p:cNvSpPr txBox="1"/>
          <p:nvPr/>
        </p:nvSpPr>
        <p:spPr>
          <a:xfrm>
            <a:off x="5517397" y="1010457"/>
            <a:ext cx="1968284" cy="1015663"/>
          </a:xfrm>
          <a:prstGeom prst="rect">
            <a:avLst/>
          </a:prstGeom>
          <a:noFill/>
        </p:spPr>
        <p:txBody>
          <a:bodyPr wrap="square" rtlCol="0">
            <a:spAutoFit/>
          </a:bodyPr>
          <a:lstStyle/>
          <a:p>
            <a:r>
              <a:rPr lang="da-DK" sz="2000" dirty="0" smtClean="0">
                <a:solidFill>
                  <a:srgbClr val="00B050"/>
                </a:solidFill>
                <a:latin typeface="Arial Black" panose="020B0A04020102020204" pitchFamily="34" charset="0"/>
              </a:rPr>
              <a:t>       i Habakkuk</a:t>
            </a:r>
          </a:p>
          <a:p>
            <a:r>
              <a:rPr lang="da-DK" sz="2000" dirty="0" smtClean="0">
                <a:solidFill>
                  <a:srgbClr val="00B050"/>
                </a:solidFill>
                <a:latin typeface="Arial Black" panose="020B0A04020102020204" pitchFamily="34" charset="0"/>
              </a:rPr>
              <a:t>    2.1-2</a:t>
            </a:r>
            <a:endParaRPr lang="da-DK" sz="2000"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3045303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12192000" cy="2800767"/>
          </a:xfrm>
          <a:prstGeom prst="rect">
            <a:avLst/>
          </a:prstGeom>
        </p:spPr>
        <p:txBody>
          <a:bodyPr wrap="square">
            <a:spAutoFit/>
          </a:bodyPr>
          <a:lstStyle/>
          <a:p>
            <a:pPr algn="ctr"/>
            <a:r>
              <a:rPr lang="da-DK" sz="4400" b="1" i="1" dirty="0" smtClean="0">
                <a:solidFill>
                  <a:srgbClr val="00B050"/>
                </a:solidFill>
                <a:latin typeface="Arial Black" panose="020B0A04020102020204" pitchFamily="34" charset="0"/>
              </a:rPr>
              <a:t>4 nøgler til </a:t>
            </a:r>
            <a:r>
              <a:rPr lang="da-DK" sz="4400" b="1" i="1" dirty="0">
                <a:solidFill>
                  <a:srgbClr val="00B050"/>
                </a:solidFill>
                <a:latin typeface="Arial Black" panose="020B0A04020102020204" pitchFamily="34" charset="0"/>
              </a:rPr>
              <a:t>at høre Guds </a:t>
            </a:r>
            <a:r>
              <a:rPr lang="da-DK" sz="4400" b="1" i="1" dirty="0" smtClean="0">
                <a:solidFill>
                  <a:srgbClr val="00B050"/>
                </a:solidFill>
                <a:latin typeface="Arial Black" panose="020B0A04020102020204" pitchFamily="34" charset="0"/>
              </a:rPr>
              <a:t>stemme </a:t>
            </a:r>
            <a:r>
              <a:rPr lang="da-DK" sz="4400" b="1" i="1" dirty="0">
                <a:solidFill>
                  <a:srgbClr val="00B050"/>
                </a:solidFill>
                <a:latin typeface="Arial Black" panose="020B0A04020102020204" pitchFamily="34" charset="0"/>
              </a:rPr>
              <a:t>Hvordan høre Guds </a:t>
            </a:r>
            <a:r>
              <a:rPr lang="da-DK" sz="4400" b="1" i="1" dirty="0" smtClean="0">
                <a:solidFill>
                  <a:srgbClr val="00B050"/>
                </a:solidFill>
                <a:latin typeface="Arial Black" panose="020B0A04020102020204" pitchFamily="34" charset="0"/>
              </a:rPr>
              <a:t>stemme </a:t>
            </a:r>
          </a:p>
          <a:p>
            <a:pPr algn="ctr"/>
            <a:r>
              <a:rPr lang="da-DK" sz="4400" b="1" i="1" dirty="0" smtClean="0">
                <a:solidFill>
                  <a:srgbClr val="00B050"/>
                </a:solidFill>
                <a:latin typeface="Arial Black" panose="020B0A04020102020204" pitchFamily="34" charset="0"/>
              </a:rPr>
              <a:t>Dialog </a:t>
            </a:r>
            <a:r>
              <a:rPr lang="da-DK" sz="4400" b="1" i="1" dirty="0">
                <a:solidFill>
                  <a:srgbClr val="00B050"/>
                </a:solidFill>
                <a:latin typeface="Arial Black" panose="020B0A04020102020204" pitchFamily="34" charset="0"/>
              </a:rPr>
              <a:t>med </a:t>
            </a:r>
            <a:r>
              <a:rPr lang="da-DK" sz="4400" b="1" i="1" dirty="0" smtClean="0">
                <a:solidFill>
                  <a:srgbClr val="00B050"/>
                </a:solidFill>
                <a:latin typeface="Arial Black" panose="020B0A04020102020204" pitchFamily="34" charset="0"/>
              </a:rPr>
              <a:t>Gud</a:t>
            </a:r>
          </a:p>
          <a:p>
            <a:pPr algn="ctr"/>
            <a:r>
              <a:rPr lang="da-DK" sz="4400" b="1" i="1" dirty="0" smtClean="0">
                <a:solidFill>
                  <a:srgbClr val="00B050"/>
                </a:solidFill>
                <a:latin typeface="Arial Black" panose="020B0A04020102020204" pitchFamily="34" charset="0"/>
              </a:rPr>
              <a:t>Fællesskab med Gud</a:t>
            </a:r>
            <a:endParaRPr lang="da-DK" sz="4400" dirty="0"/>
          </a:p>
        </p:txBody>
      </p:sp>
      <p:pic>
        <p:nvPicPr>
          <p:cNvPr id="5" name="Picture 2" descr="Discovering_Four_Keys"/>
          <p:cNvPicPr>
            <a:picLocks noChangeAspect="1" noChangeArrowheads="1"/>
          </p:cNvPicPr>
          <p:nvPr/>
        </p:nvPicPr>
        <p:blipFill>
          <a:blip r:embed="rId3" cstate="print">
            <a:extLst>
              <a:ext uri="{28A0092B-C50C-407E-A947-70E740481C1C}">
                <a14:useLocalDpi xmlns:a14="http://schemas.microsoft.com/office/drawing/2010/main" val="0"/>
              </a:ext>
            </a:extLst>
          </a:blip>
          <a:srcRect l="24510" t="18182" r="34314" b="43181"/>
          <a:stretch>
            <a:fillRect/>
          </a:stretch>
        </p:blipFill>
        <p:spPr bwMode="auto">
          <a:xfrm>
            <a:off x="3400023" y="3423480"/>
            <a:ext cx="5164428" cy="343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felt 5"/>
          <p:cNvSpPr txBox="1"/>
          <p:nvPr/>
        </p:nvSpPr>
        <p:spPr>
          <a:xfrm>
            <a:off x="5267460" y="3665157"/>
            <a:ext cx="2472744" cy="1200329"/>
          </a:xfrm>
          <a:prstGeom prst="rect">
            <a:avLst/>
          </a:prstGeom>
          <a:noFill/>
        </p:spPr>
        <p:txBody>
          <a:bodyPr wrap="square" rtlCol="0">
            <a:spAutoFit/>
          </a:bodyPr>
          <a:lstStyle/>
          <a:p>
            <a:pPr algn="ctr"/>
            <a:r>
              <a:rPr lang="da-DK" sz="2400" b="1" i="1" dirty="0" smtClean="0">
                <a:solidFill>
                  <a:srgbClr val="00B050"/>
                </a:solidFill>
                <a:latin typeface="Arial Black" panose="020B0A04020102020204" pitchFamily="34" charset="0"/>
              </a:rPr>
              <a:t>i </a:t>
            </a:r>
          </a:p>
          <a:p>
            <a:pPr algn="ctr"/>
            <a:r>
              <a:rPr lang="da-DK" sz="2400" b="1" i="1" dirty="0" smtClean="0">
                <a:solidFill>
                  <a:srgbClr val="00B050"/>
                </a:solidFill>
                <a:latin typeface="Arial Black" panose="020B0A04020102020204" pitchFamily="34" charset="0"/>
              </a:rPr>
              <a:t>Habakkuk </a:t>
            </a:r>
          </a:p>
          <a:p>
            <a:pPr algn="ctr"/>
            <a:r>
              <a:rPr lang="da-DK" sz="2400" b="1" i="1" dirty="0" smtClean="0">
                <a:solidFill>
                  <a:srgbClr val="00B050"/>
                </a:solidFill>
                <a:latin typeface="Arial Black" panose="020B0A04020102020204" pitchFamily="34" charset="0"/>
              </a:rPr>
              <a:t>2.1-2</a:t>
            </a:r>
            <a:endParaRPr lang="da-DK" sz="2400" b="1" i="1"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2079256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iscovering_Four_Keys"/>
          <p:cNvPicPr>
            <a:picLocks noChangeAspect="1" noChangeArrowheads="1"/>
          </p:cNvPicPr>
          <p:nvPr/>
        </p:nvPicPr>
        <p:blipFill>
          <a:blip r:embed="rId3" cstate="print">
            <a:extLst>
              <a:ext uri="{28A0092B-C50C-407E-A947-70E740481C1C}">
                <a14:useLocalDpi xmlns:a14="http://schemas.microsoft.com/office/drawing/2010/main" val="0"/>
              </a:ext>
            </a:extLst>
          </a:blip>
          <a:srcRect l="24510" t="18182" r="34314" b="43181"/>
          <a:stretch>
            <a:fillRect/>
          </a:stretch>
        </p:blipFill>
        <p:spPr bwMode="auto">
          <a:xfrm>
            <a:off x="4114800" y="2209800"/>
            <a:ext cx="35766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1" y="0"/>
            <a:ext cx="1219199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6000" b="1" i="1" dirty="0" smtClean="0">
                <a:solidFill>
                  <a:srgbClr val="00B050"/>
                </a:solidFill>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Gud</a:t>
            </a:r>
            <a:r>
              <a:rPr lang="en-US" altLang="en-US" sz="6000" b="1" i="1" dirty="0" smtClean="0">
                <a:solidFill>
                  <a:srgbClr val="00B050"/>
                </a:solidFill>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har</a:t>
            </a:r>
            <a:r>
              <a:rPr lang="en-US" altLang="en-US" sz="6000" b="1" i="1" dirty="0" smtClean="0">
                <a:solidFill>
                  <a:srgbClr val="00B050"/>
                </a:solidFill>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givet</a:t>
            </a:r>
            <a:r>
              <a:rPr lang="en-US" altLang="en-US" sz="6000" b="1" i="1" dirty="0" smtClean="0">
                <a:solidFill>
                  <a:srgbClr val="00B050"/>
                </a:solidFill>
                <a:latin typeface="Arial Black" panose="020B0A04020102020204" pitchFamily="34" charset="0"/>
              </a:rPr>
              <a:t> dig 4 </a:t>
            </a:r>
            <a:r>
              <a:rPr lang="en-US" altLang="en-US" sz="6000" b="1" i="1" dirty="0" err="1" smtClean="0">
                <a:solidFill>
                  <a:srgbClr val="00B050"/>
                </a:solidFill>
                <a:latin typeface="Arial Black" panose="020B0A04020102020204" pitchFamily="34" charset="0"/>
              </a:rPr>
              <a:t>nøgler</a:t>
            </a:r>
            <a:r>
              <a:rPr lang="en-US" altLang="en-US" sz="6000" b="1" i="1" dirty="0" smtClean="0">
                <a:solidFill>
                  <a:srgbClr val="00B050"/>
                </a:solidFill>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til</a:t>
            </a:r>
            <a:r>
              <a:rPr lang="en-US" altLang="en-US" sz="6000" b="1" i="1" dirty="0" smtClean="0">
                <a:solidFill>
                  <a:srgbClr val="00B050"/>
                </a:solidFill>
                <a:latin typeface="Arial Black" panose="020B0A04020102020204" pitchFamily="34" charset="0"/>
              </a:rPr>
              <a:t> at </a:t>
            </a:r>
            <a:r>
              <a:rPr lang="en-US" altLang="en-US" sz="6000" b="1" i="1" dirty="0" err="1" smtClean="0">
                <a:solidFill>
                  <a:srgbClr val="00B050"/>
                </a:solidFill>
                <a:latin typeface="Arial Black" panose="020B0A04020102020204" pitchFamily="34" charset="0"/>
              </a:rPr>
              <a:t>høre</a:t>
            </a:r>
            <a:r>
              <a:rPr lang="en-US" altLang="en-US" sz="6000" b="1" i="1" dirty="0" smtClean="0">
                <a:solidFill>
                  <a:srgbClr val="00B050"/>
                </a:solidFill>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hans</a:t>
            </a:r>
            <a:r>
              <a:rPr lang="en-US" altLang="en-US" sz="6000" b="1" i="1" dirty="0" smtClean="0">
                <a:solidFill>
                  <a:srgbClr val="00B050"/>
                </a:solidFill>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stemme</a:t>
            </a:r>
            <a:r>
              <a:rPr lang="en-US" altLang="en-US" sz="6000" b="1" i="1" dirty="0" smtClean="0">
                <a:solidFill>
                  <a:srgbClr val="00B050"/>
                </a:solidFill>
                <a:latin typeface="Arial Black" panose="020B0A04020102020204" pitchFamily="34" charset="0"/>
              </a:rPr>
              <a:t> </a:t>
            </a:r>
            <a:endParaRPr lang="en-US" altLang="en-US" sz="6000" i="1" dirty="0" smtClean="0">
              <a:solidFill>
                <a:srgbClr val="00B050"/>
              </a:solidFill>
              <a:latin typeface="Arial Black" panose="020B0A04020102020204" pitchFamily="34" charset="0"/>
            </a:endParaRPr>
          </a:p>
          <a:p>
            <a:pPr eaLnBrk="1" hangingPunct="1">
              <a:spcBef>
                <a:spcPct val="50000"/>
              </a:spcBef>
            </a:pPr>
            <a:r>
              <a:rPr lang="en-US" altLang="en-US" sz="2000" i="1" dirty="0">
                <a:solidFill>
                  <a:srgbClr val="00B050"/>
                </a:solidFill>
                <a:latin typeface="Arial Black" panose="020B0A04020102020204" pitchFamily="34" charset="0"/>
              </a:rPr>
              <a:t>	</a:t>
            </a:r>
            <a:r>
              <a:rPr lang="en-US" altLang="en-US" sz="2000" i="1" dirty="0" smtClean="0">
                <a:solidFill>
                  <a:srgbClr val="00B050"/>
                </a:solidFill>
                <a:latin typeface="Arial Black" panose="020B0A04020102020204" pitchFamily="34" charset="0"/>
              </a:rPr>
              <a:t>				  </a:t>
            </a:r>
          </a:p>
          <a:p>
            <a:pPr eaLnBrk="1" hangingPunct="1">
              <a:spcBef>
                <a:spcPct val="50000"/>
              </a:spcBef>
            </a:pPr>
            <a:r>
              <a:rPr lang="en-US" altLang="en-US" sz="2000" i="1" dirty="0">
                <a:solidFill>
                  <a:srgbClr val="00B050"/>
                </a:solidFill>
                <a:latin typeface="Arial Black" panose="020B0A04020102020204" pitchFamily="34" charset="0"/>
              </a:rPr>
              <a:t>	</a:t>
            </a:r>
            <a:r>
              <a:rPr lang="en-US" altLang="en-US" sz="2000" i="1" dirty="0" smtClean="0">
                <a:solidFill>
                  <a:srgbClr val="00B050"/>
                </a:solidFill>
                <a:latin typeface="Arial Black" panose="020B0A04020102020204" pitchFamily="34" charset="0"/>
              </a:rPr>
              <a:t>				      </a:t>
            </a:r>
            <a:endParaRPr lang="en-US" altLang="en-US" sz="2000" i="1" dirty="0">
              <a:solidFill>
                <a:srgbClr val="00B050"/>
              </a:solidFill>
              <a:latin typeface="Arial Black" panose="020B0A04020102020204" pitchFamily="34" charset="0"/>
            </a:endParaRPr>
          </a:p>
          <a:p>
            <a:pPr eaLnBrk="1" hangingPunct="1">
              <a:spcBef>
                <a:spcPct val="50000"/>
              </a:spcBef>
            </a:pPr>
            <a:r>
              <a:rPr lang="en-US" altLang="en-US" sz="4800" b="1" i="1" dirty="0" smtClean="0">
                <a:latin typeface="Arial Black" panose="020B0A04020102020204" pitchFamily="34" charset="0"/>
              </a:rPr>
              <a:t> </a:t>
            </a:r>
            <a:endParaRPr lang="en-US" altLang="en-US" sz="4800" b="1" i="1" dirty="0">
              <a:latin typeface="Arial Black" panose="020B0A04020102020204" pitchFamily="34" charset="0"/>
            </a:endParaRPr>
          </a:p>
        </p:txBody>
      </p:sp>
      <p:sp>
        <p:nvSpPr>
          <p:cNvPr id="4" name="Tekstfelt 3"/>
          <p:cNvSpPr txBox="1"/>
          <p:nvPr/>
        </p:nvSpPr>
        <p:spPr>
          <a:xfrm>
            <a:off x="5315919" y="2769989"/>
            <a:ext cx="1921789" cy="1200329"/>
          </a:xfrm>
          <a:prstGeom prst="rect">
            <a:avLst/>
          </a:prstGeom>
          <a:noFill/>
        </p:spPr>
        <p:txBody>
          <a:bodyPr wrap="square" rtlCol="0">
            <a:spAutoFit/>
          </a:bodyPr>
          <a:lstStyle/>
          <a:p>
            <a:pPr algn="ctr"/>
            <a:r>
              <a:rPr lang="da-DK" sz="2400" b="1" i="1" dirty="0">
                <a:solidFill>
                  <a:srgbClr val="00B050"/>
                </a:solidFill>
                <a:latin typeface="Arial Black" panose="020B0A04020102020204" pitchFamily="34" charset="0"/>
              </a:rPr>
              <a:t>i </a:t>
            </a:r>
          </a:p>
          <a:p>
            <a:pPr algn="ctr"/>
            <a:r>
              <a:rPr lang="da-DK" sz="2400" b="1" i="1" dirty="0">
                <a:solidFill>
                  <a:srgbClr val="00B050"/>
                </a:solidFill>
                <a:latin typeface="Arial Black" panose="020B0A04020102020204" pitchFamily="34" charset="0"/>
              </a:rPr>
              <a:t>Habakkuk 2.1-2</a:t>
            </a:r>
          </a:p>
        </p:txBody>
      </p:sp>
    </p:spTree>
    <p:extLst>
      <p:ext uri="{BB962C8B-B14F-4D97-AF65-F5344CB8AC3E}">
        <p14:creationId xmlns:p14="http://schemas.microsoft.com/office/powerpoint/2010/main" val="417979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184151"/>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r>
              <a:rPr lang="en-US" altLang="en-US" sz="4000" i="1">
                <a:solidFill>
                  <a:srgbClr val="009999"/>
                </a:solidFill>
              </a:rPr>
              <a:t>	</a:t>
            </a:r>
          </a:p>
        </p:txBody>
      </p:sp>
      <p:sp>
        <p:nvSpPr>
          <p:cNvPr id="16387" name="Text Box 3"/>
          <p:cNvSpPr txBox="1">
            <a:spLocks noChangeArrowheads="1"/>
          </p:cNvSpPr>
          <p:nvPr/>
        </p:nvSpPr>
        <p:spPr bwMode="auto">
          <a:xfrm>
            <a:off x="1828800" y="12192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endParaRPr lang="en-US" altLang="en-US" sz="2400">
              <a:solidFill>
                <a:srgbClr val="009999"/>
              </a:solidFill>
              <a:latin typeface="Times New Roman" panose="02020603050405020304" pitchFamily="18" charset="0"/>
            </a:endParaRPr>
          </a:p>
        </p:txBody>
      </p:sp>
      <p:sp>
        <p:nvSpPr>
          <p:cNvPr id="16388" name="Rectangle 4"/>
          <p:cNvSpPr>
            <a:spLocks noChangeArrowheads="1"/>
          </p:cNvSpPr>
          <p:nvPr/>
        </p:nvSpPr>
        <p:spPr bwMode="auto">
          <a:xfrm>
            <a:off x="0" y="0"/>
            <a:ext cx="12192000" cy="717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r>
              <a:rPr lang="en-US" altLang="en-US" sz="3600" i="1" u="sng" dirty="0" smtClean="0">
                <a:solidFill>
                  <a:srgbClr val="002060"/>
                </a:solidFill>
                <a:latin typeface="Arial Black" panose="020B0A04020102020204" pitchFamily="34" charset="0"/>
              </a:rPr>
              <a:t>Hab.2.1-2</a:t>
            </a:r>
            <a:r>
              <a:rPr lang="en-US" altLang="en-US" sz="3600" i="1" dirty="0" smtClean="0">
                <a:solidFill>
                  <a:srgbClr val="002060"/>
                </a:solidFill>
                <a:latin typeface="Arial Black" panose="020B0A04020102020204" pitchFamily="34" charset="0"/>
              </a:rPr>
              <a:t>: </a:t>
            </a:r>
            <a:r>
              <a:rPr lang="da-DK" sz="3600" i="1" dirty="0" smtClean="0">
                <a:latin typeface="Arial Black" panose="020B0A04020102020204" pitchFamily="34" charset="0"/>
                <a:hlinkClick r:id="rId2"/>
              </a:rPr>
              <a:t>v1</a:t>
            </a:r>
            <a:r>
              <a:rPr lang="da-DK" sz="3600" i="1" dirty="0">
                <a:latin typeface="Arial Black" panose="020B0A04020102020204" pitchFamily="34" charset="0"/>
              </a:rPr>
              <a:t> </a:t>
            </a:r>
            <a:r>
              <a:rPr lang="da-DK" sz="3600" i="1" dirty="0" smtClean="0">
                <a:solidFill>
                  <a:srgbClr val="002060"/>
                </a:solidFill>
                <a:latin typeface="Arial Black" panose="020B0A04020102020204" pitchFamily="34" charset="0"/>
              </a:rPr>
              <a:t>Jeg </a:t>
            </a:r>
            <a:r>
              <a:rPr lang="da-DK" sz="3600" i="1" dirty="0">
                <a:solidFill>
                  <a:srgbClr val="002060"/>
                </a:solidFill>
                <a:latin typeface="Arial Black" panose="020B0A04020102020204" pitchFamily="34" charset="0"/>
              </a:rPr>
              <a:t>vil stå på min post</a:t>
            </a:r>
            <a:r>
              <a:rPr lang="da-DK" sz="3600" i="1" dirty="0" smtClean="0">
                <a:solidFill>
                  <a:srgbClr val="002060"/>
                </a:solidFill>
                <a:latin typeface="Arial Black" panose="020B0A04020102020204" pitchFamily="34" charset="0"/>
              </a:rPr>
              <a:t>, </a:t>
            </a:r>
            <a:r>
              <a:rPr lang="da-DK" sz="3600" i="1" dirty="0" smtClean="0">
                <a:solidFill>
                  <a:srgbClr val="00B050"/>
                </a:solidFill>
                <a:latin typeface="Arial Black" panose="020B0A04020102020204" pitchFamily="34" charset="0"/>
              </a:rPr>
              <a:t>jeg </a:t>
            </a:r>
            <a:r>
              <a:rPr lang="da-DK" sz="3600" i="1" dirty="0">
                <a:solidFill>
                  <a:srgbClr val="00B050"/>
                </a:solidFill>
                <a:latin typeface="Arial Black" panose="020B0A04020102020204" pitchFamily="34" charset="0"/>
              </a:rPr>
              <a:t>vil stille mig på vagt </a:t>
            </a:r>
            <a:r>
              <a:rPr lang="da-DK" sz="3600" i="1" dirty="0">
                <a:solidFill>
                  <a:srgbClr val="002060"/>
                </a:solidFill>
                <a:latin typeface="Arial Black" panose="020B0A04020102020204" pitchFamily="34" charset="0"/>
              </a:rPr>
              <a:t>og </a:t>
            </a:r>
            <a:r>
              <a:rPr lang="da-DK" sz="3600" i="1" dirty="0" smtClean="0">
                <a:solidFill>
                  <a:srgbClr val="00B050"/>
                </a:solidFill>
                <a:latin typeface="Arial Black" panose="020B0A04020102020204" pitchFamily="34" charset="0"/>
              </a:rPr>
              <a:t>spejde for </a:t>
            </a:r>
            <a:r>
              <a:rPr lang="da-DK" sz="3600" i="1" dirty="0">
                <a:solidFill>
                  <a:srgbClr val="00B050"/>
                </a:solidFill>
                <a:latin typeface="Arial Black" panose="020B0A04020102020204" pitchFamily="34" charset="0"/>
              </a:rPr>
              <a:t>at se</a:t>
            </a:r>
            <a:r>
              <a:rPr lang="da-DK" sz="3600" i="1" dirty="0">
                <a:solidFill>
                  <a:srgbClr val="002060"/>
                </a:solidFill>
                <a:latin typeface="Arial Black" panose="020B0A04020102020204" pitchFamily="34" charset="0"/>
              </a:rPr>
              <a:t>, hvad han vil sige til mig</a:t>
            </a:r>
            <a:r>
              <a:rPr lang="da-DK" sz="3600" i="1" dirty="0" smtClean="0">
                <a:solidFill>
                  <a:srgbClr val="002060"/>
                </a:solidFill>
                <a:latin typeface="Arial Black" panose="020B0A04020102020204" pitchFamily="34" charset="0"/>
              </a:rPr>
              <a:t>, hvad </a:t>
            </a:r>
            <a:r>
              <a:rPr lang="da-DK" sz="3600" i="1" dirty="0">
                <a:solidFill>
                  <a:srgbClr val="002060"/>
                </a:solidFill>
                <a:latin typeface="Arial Black" panose="020B0A04020102020204" pitchFamily="34" charset="0"/>
              </a:rPr>
              <a:t>jeg får som </a:t>
            </a:r>
            <a:r>
              <a:rPr lang="da-DK" sz="3600" i="1" dirty="0">
                <a:solidFill>
                  <a:srgbClr val="00B050"/>
                </a:solidFill>
                <a:latin typeface="Arial Black" panose="020B0A04020102020204" pitchFamily="34" charset="0"/>
              </a:rPr>
              <a:t>svar</a:t>
            </a:r>
            <a:r>
              <a:rPr lang="da-DK" sz="3600" i="1" dirty="0">
                <a:solidFill>
                  <a:srgbClr val="002060"/>
                </a:solidFill>
                <a:latin typeface="Arial Black" panose="020B0A04020102020204" pitchFamily="34" charset="0"/>
              </a:rPr>
              <a:t> på min klage</a:t>
            </a:r>
            <a:r>
              <a:rPr lang="da-DK" sz="3600" i="1" dirty="0" smtClean="0">
                <a:solidFill>
                  <a:srgbClr val="002060"/>
                </a:solidFill>
                <a:latin typeface="Arial Black" panose="020B0A04020102020204" pitchFamily="34" charset="0"/>
              </a:rPr>
              <a:t>. </a:t>
            </a:r>
            <a:r>
              <a:rPr lang="da-DK" sz="3600" i="1" dirty="0" smtClean="0">
                <a:latin typeface="Arial Black" panose="020B0A04020102020204" pitchFamily="34" charset="0"/>
                <a:hlinkClick r:id="rId2"/>
              </a:rPr>
              <a:t>v2</a:t>
            </a:r>
            <a:r>
              <a:rPr lang="da-DK" sz="3600" i="1" u="sng" dirty="0" smtClean="0">
                <a:latin typeface="Arial Black" panose="020B0A04020102020204" pitchFamily="34" charset="0"/>
                <a:hlinkClick r:id="rId2"/>
              </a:rPr>
              <a:t> </a:t>
            </a:r>
            <a:r>
              <a:rPr lang="da-DK" sz="3600" i="1" dirty="0" smtClean="0">
                <a:latin typeface="Arial Black" panose="020B0A04020102020204" pitchFamily="34" charset="0"/>
              </a:rPr>
              <a:t> </a:t>
            </a:r>
            <a:r>
              <a:rPr lang="da-DK" sz="3600" i="1" dirty="0" smtClean="0">
                <a:solidFill>
                  <a:srgbClr val="002060"/>
                </a:solidFill>
                <a:latin typeface="Arial Black" panose="020B0A04020102020204" pitchFamily="34" charset="0"/>
              </a:rPr>
              <a:t>Herren </a:t>
            </a:r>
            <a:r>
              <a:rPr lang="da-DK" sz="3600" i="1" dirty="0">
                <a:solidFill>
                  <a:srgbClr val="002060"/>
                </a:solidFill>
                <a:latin typeface="Arial Black" panose="020B0A04020102020204" pitchFamily="34" charset="0"/>
              </a:rPr>
              <a:t>svarede mig</a:t>
            </a:r>
            <a:r>
              <a:rPr lang="da-DK" sz="3600" i="1" dirty="0" smtClean="0">
                <a:solidFill>
                  <a:srgbClr val="002060"/>
                </a:solidFill>
                <a:latin typeface="Arial Black" panose="020B0A04020102020204" pitchFamily="34" charset="0"/>
              </a:rPr>
              <a:t>: »</a:t>
            </a:r>
            <a:r>
              <a:rPr lang="da-DK" sz="3600" i="1" dirty="0" smtClean="0">
                <a:solidFill>
                  <a:srgbClr val="00B050"/>
                </a:solidFill>
                <a:latin typeface="Arial Black" panose="020B0A04020102020204" pitchFamily="34" charset="0"/>
              </a:rPr>
              <a:t>Skriv</a:t>
            </a:r>
            <a:r>
              <a:rPr lang="da-DK" sz="3600" i="1" dirty="0" smtClean="0">
                <a:solidFill>
                  <a:srgbClr val="002060"/>
                </a:solidFill>
                <a:latin typeface="Arial Black" panose="020B0A04020102020204" pitchFamily="34" charset="0"/>
              </a:rPr>
              <a:t> </a:t>
            </a:r>
            <a:r>
              <a:rPr lang="da-DK" sz="3600" i="1" dirty="0">
                <a:solidFill>
                  <a:srgbClr val="002060"/>
                </a:solidFill>
                <a:latin typeface="Arial Black" panose="020B0A04020102020204" pitchFamily="34" charset="0"/>
              </a:rPr>
              <a:t>synet tydeligt på tavler</a:t>
            </a:r>
            <a:r>
              <a:rPr lang="da-DK" sz="3600" i="1" dirty="0" smtClean="0">
                <a:solidFill>
                  <a:srgbClr val="002060"/>
                </a:solidFill>
                <a:latin typeface="Arial Black" panose="020B0A04020102020204" pitchFamily="34" charset="0"/>
              </a:rPr>
              <a:t>, så </a:t>
            </a:r>
            <a:r>
              <a:rPr lang="da-DK" sz="3600" i="1" dirty="0">
                <a:solidFill>
                  <a:srgbClr val="002060"/>
                </a:solidFill>
                <a:latin typeface="Arial Black" panose="020B0A04020102020204" pitchFamily="34" charset="0"/>
              </a:rPr>
              <a:t>det er let at læse</a:t>
            </a:r>
            <a:r>
              <a:rPr lang="da-DK" sz="3600" i="1" dirty="0" smtClean="0">
                <a:solidFill>
                  <a:srgbClr val="002060"/>
                </a:solidFill>
                <a:latin typeface="Arial Black" panose="020B0A04020102020204" pitchFamily="34" charset="0"/>
              </a:rPr>
              <a:t>. </a:t>
            </a:r>
            <a:endParaRPr lang="en-US" altLang="en-US" sz="2800" i="1" dirty="0" smtClean="0">
              <a:solidFill>
                <a:srgbClr val="002060"/>
              </a:solidFill>
              <a:latin typeface="Arial Black" panose="020B0A04020102020204" pitchFamily="34" charset="0"/>
            </a:endParaRPr>
          </a:p>
          <a:p>
            <a:pPr eaLnBrk="1" hangingPunct="1"/>
            <a:endParaRPr lang="en-US" altLang="en-US" sz="1800" i="1" dirty="0" smtClean="0">
              <a:solidFill>
                <a:srgbClr val="002060"/>
              </a:solidFill>
              <a:latin typeface="Arial Black" panose="020B0A04020102020204" pitchFamily="34" charset="0"/>
            </a:endParaRPr>
          </a:p>
          <a:p>
            <a:r>
              <a:rPr lang="en-US" altLang="en-US" sz="3600" i="1" u="sng" dirty="0" smtClean="0">
                <a:solidFill>
                  <a:srgbClr val="002060"/>
                </a:solidFill>
                <a:latin typeface="Arial Black" panose="020B0A04020102020204" pitchFamily="34" charset="0"/>
              </a:rPr>
              <a:t>Hab.2.1-2.HVD</a:t>
            </a:r>
            <a:r>
              <a:rPr lang="en-US" altLang="en-US" sz="3600" i="1" dirty="0" smtClean="0">
                <a:solidFill>
                  <a:srgbClr val="002060"/>
                </a:solidFill>
                <a:latin typeface="Arial Black" panose="020B0A04020102020204" pitchFamily="34" charset="0"/>
              </a:rPr>
              <a:t>: </a:t>
            </a:r>
            <a:r>
              <a:rPr lang="da-DK" sz="3600" i="1" dirty="0" smtClean="0">
                <a:latin typeface="Arial Black" panose="020B0A04020102020204" pitchFamily="34" charset="0"/>
                <a:hlinkClick r:id="rId2"/>
              </a:rPr>
              <a:t>v1</a:t>
            </a:r>
            <a:r>
              <a:rPr lang="da-DK" sz="3600" b="1" i="1" dirty="0" smtClean="0">
                <a:solidFill>
                  <a:srgbClr val="002060"/>
                </a:solidFill>
                <a:latin typeface="Arial Black" panose="020B0A04020102020204" pitchFamily="34" charset="0"/>
              </a:rPr>
              <a:t> </a:t>
            </a:r>
            <a:r>
              <a:rPr lang="da-DK" sz="3600" b="1" i="1" dirty="0">
                <a:solidFill>
                  <a:srgbClr val="002060"/>
                </a:solidFill>
                <a:latin typeface="Arial Black" panose="020B0A04020102020204" pitchFamily="34" charset="0"/>
              </a:rPr>
              <a:t>Jeg vil spejde efter et ord fra Herren, gå op på bymuren og holde udkig. Jeg vil høre, hvad han har at sige, så jeg kan få svar på min klage. </a:t>
            </a:r>
            <a:r>
              <a:rPr lang="da-DK" sz="3600" b="1" i="1" dirty="0" smtClean="0">
                <a:solidFill>
                  <a:srgbClr val="002060"/>
                </a:solidFill>
                <a:latin typeface="Arial Black" panose="020B0A04020102020204" pitchFamily="34" charset="0"/>
              </a:rPr>
              <a:t>Guds </a:t>
            </a:r>
            <a:r>
              <a:rPr lang="da-DK" sz="3600" b="1" i="1" dirty="0">
                <a:solidFill>
                  <a:srgbClr val="002060"/>
                </a:solidFill>
                <a:latin typeface="Arial Black" panose="020B0A04020102020204" pitchFamily="34" charset="0"/>
              </a:rPr>
              <a:t>svar til </a:t>
            </a:r>
            <a:r>
              <a:rPr lang="da-DK" sz="3600" b="1" i="1" dirty="0" smtClean="0">
                <a:solidFill>
                  <a:srgbClr val="002060"/>
                </a:solidFill>
                <a:latin typeface="Arial Black" panose="020B0A04020102020204" pitchFamily="34" charset="0"/>
              </a:rPr>
              <a:t>Habakkuk. </a:t>
            </a:r>
            <a:r>
              <a:rPr lang="da-DK" sz="3600" i="1" dirty="0" smtClean="0">
                <a:latin typeface="Arial Black" panose="020B0A04020102020204" pitchFamily="34" charset="0"/>
                <a:hlinkClick r:id="rId2"/>
              </a:rPr>
              <a:t>v2</a:t>
            </a:r>
            <a:r>
              <a:rPr lang="da-DK" sz="3600" b="1" i="1" dirty="0" smtClean="0">
                <a:solidFill>
                  <a:srgbClr val="002060"/>
                </a:solidFill>
                <a:latin typeface="Arial Black" panose="020B0A04020102020204" pitchFamily="34" charset="0"/>
              </a:rPr>
              <a:t> </a:t>
            </a:r>
            <a:r>
              <a:rPr lang="da-DK" sz="3600" b="1" i="1" dirty="0" err="1" smtClean="0">
                <a:solidFill>
                  <a:srgbClr val="002060"/>
                </a:solidFill>
                <a:latin typeface="Arial Black" panose="020B0A04020102020204" pitchFamily="34" charset="0"/>
              </a:rPr>
              <a:t>Her-ren</a:t>
            </a:r>
            <a:r>
              <a:rPr lang="da-DK" sz="3600" b="1" i="1" dirty="0" smtClean="0">
                <a:solidFill>
                  <a:srgbClr val="002060"/>
                </a:solidFill>
                <a:latin typeface="Arial Black" panose="020B0A04020102020204" pitchFamily="34" charset="0"/>
              </a:rPr>
              <a:t> </a:t>
            </a:r>
            <a:r>
              <a:rPr lang="da-DK" sz="3600" b="1" i="1" dirty="0">
                <a:solidFill>
                  <a:srgbClr val="002060"/>
                </a:solidFill>
                <a:latin typeface="Arial Black" panose="020B0A04020102020204" pitchFamily="34" charset="0"/>
              </a:rPr>
              <a:t>sagde til mig: »Det, jeg viser dig</a:t>
            </a:r>
            <a:r>
              <a:rPr lang="da-DK" sz="3600" b="1" i="1" dirty="0" smtClean="0">
                <a:solidFill>
                  <a:srgbClr val="002060"/>
                </a:solidFill>
                <a:latin typeface="Arial Black" panose="020B0A04020102020204" pitchFamily="34" charset="0"/>
              </a:rPr>
              <a:t>, skal </a:t>
            </a:r>
            <a:r>
              <a:rPr lang="da-DK" sz="3600" b="1" i="1" dirty="0">
                <a:solidFill>
                  <a:srgbClr val="002060"/>
                </a:solidFill>
                <a:latin typeface="Arial Black" panose="020B0A04020102020204" pitchFamily="34" charset="0"/>
              </a:rPr>
              <a:t>du skrive ned, tydeligt og klart, så det er let at </a:t>
            </a:r>
            <a:r>
              <a:rPr lang="da-DK" sz="3600" b="1" i="1" dirty="0" err="1" smtClean="0">
                <a:solidFill>
                  <a:srgbClr val="002060"/>
                </a:solidFill>
                <a:latin typeface="Arial Black" panose="020B0A04020102020204" pitchFamily="34" charset="0"/>
              </a:rPr>
              <a:t>læ-se</a:t>
            </a:r>
            <a:r>
              <a:rPr lang="da-DK" sz="3600" b="1" i="1" dirty="0" smtClean="0">
                <a:solidFill>
                  <a:srgbClr val="002060"/>
                </a:solidFill>
                <a:latin typeface="Arial Black" panose="020B0A04020102020204" pitchFamily="34" charset="0"/>
              </a:rPr>
              <a:t>.</a:t>
            </a:r>
            <a:endParaRPr lang="en-US" altLang="en-US" sz="3600" i="1"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790408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2514599" y="4572001"/>
            <a:ext cx="9677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4800" b="1" i="1" dirty="0" err="1" smtClean="0">
                <a:solidFill>
                  <a:srgbClr val="002060"/>
                </a:solidFill>
                <a:latin typeface="Arial Black" panose="020B0A04020102020204" pitchFamily="34" charset="0"/>
              </a:rPr>
              <a:t>Vær</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stille</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i</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Guds</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nærvær</a:t>
            </a:r>
            <a:endParaRPr lang="en-US" altLang="en-US" sz="4800" b="1" i="1" dirty="0">
              <a:solidFill>
                <a:srgbClr val="002060"/>
              </a:solidFill>
              <a:latin typeface="Arial Black" panose="020B0A04020102020204" pitchFamily="34" charset="0"/>
            </a:endParaRPr>
          </a:p>
        </p:txBody>
      </p:sp>
      <p:sp>
        <p:nvSpPr>
          <p:cNvPr id="513027" name="Text Box 3"/>
          <p:cNvSpPr txBox="1">
            <a:spLocks noChangeArrowheads="1"/>
          </p:cNvSpPr>
          <p:nvPr/>
        </p:nvSpPr>
        <p:spPr bwMode="auto">
          <a:xfrm>
            <a:off x="2514598" y="1219201"/>
            <a:ext cx="9677402"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Nøgle</a:t>
            </a:r>
            <a:r>
              <a:rPr lang="en-US" altLang="en-US" sz="6000" b="1" i="1" dirty="0" smtClean="0">
                <a:solidFill>
                  <a:srgbClr val="00B050"/>
                </a:solidFill>
                <a:latin typeface="Arial Black" panose="020B0A04020102020204" pitchFamily="34" charset="0"/>
              </a:rPr>
              <a:t> 1</a:t>
            </a:r>
            <a:r>
              <a:rPr lang="en-US" altLang="en-US" sz="6000" dirty="0" smtClean="0">
                <a:latin typeface="Arial Black" panose="020B0A04020102020204" pitchFamily="34" charset="0"/>
              </a:rPr>
              <a:t> </a:t>
            </a:r>
            <a:r>
              <a:rPr lang="en-US" altLang="en-US" sz="4000" dirty="0">
                <a:latin typeface="Arial Black" panose="020B0A04020102020204" pitchFamily="34" charset="0"/>
              </a:rPr>
              <a:t/>
            </a:r>
            <a:br>
              <a:rPr lang="en-US" altLang="en-US" sz="4000" dirty="0">
                <a:latin typeface="Arial Black" panose="020B0A04020102020204" pitchFamily="34" charset="0"/>
              </a:rPr>
            </a:br>
            <a:endParaRPr lang="en-US" altLang="en-US" sz="4000" dirty="0">
              <a:latin typeface="Arial Black" panose="020B0A04020102020204" pitchFamily="34" charset="0"/>
            </a:endParaRPr>
          </a:p>
          <a:p>
            <a:pPr eaLnBrk="1" hangingPunct="1"/>
            <a:r>
              <a:rPr lang="en-US" altLang="en-US" sz="4800" b="1" i="1" dirty="0" err="1" smtClean="0">
                <a:solidFill>
                  <a:srgbClr val="002060"/>
                </a:solidFill>
                <a:latin typeface="Arial Black" panose="020B0A04020102020204" pitchFamily="34" charset="0"/>
              </a:rPr>
              <a:t>Jeg</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vil</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stå</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på</a:t>
            </a:r>
            <a:r>
              <a:rPr lang="en-US" altLang="en-US" sz="4800" b="1" i="1" dirty="0" smtClean="0">
                <a:solidFill>
                  <a:srgbClr val="002060"/>
                </a:solidFill>
                <a:latin typeface="Arial Black" panose="020B0A04020102020204" pitchFamily="34" charset="0"/>
              </a:rPr>
              <a:t> min </a:t>
            </a:r>
            <a:r>
              <a:rPr lang="en-US" altLang="en-US" sz="4800" b="1" i="1" dirty="0" err="1" smtClean="0">
                <a:solidFill>
                  <a:srgbClr val="002060"/>
                </a:solidFill>
                <a:latin typeface="Arial Black" panose="020B0A04020102020204" pitchFamily="34" charset="0"/>
              </a:rPr>
              <a:t>vagtpost</a:t>
            </a:r>
            <a:endParaRPr lang="en-US" altLang="en-US" sz="4800" b="1" i="1" dirty="0">
              <a:solidFill>
                <a:srgbClr val="002060"/>
              </a:solidFill>
              <a:latin typeface="Arial Black" panose="020B0A04020102020204" pitchFamily="34" charset="0"/>
            </a:endParaRPr>
          </a:p>
        </p:txBody>
      </p:sp>
      <p:sp>
        <p:nvSpPr>
          <p:cNvPr id="17412" name="Rectangle 5"/>
          <p:cNvSpPr>
            <a:spLocks noChangeArrowheads="1"/>
          </p:cNvSpPr>
          <p:nvPr/>
        </p:nvSpPr>
        <p:spPr bwMode="auto">
          <a:xfrm>
            <a:off x="0" y="6002"/>
            <a:ext cx="1219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r>
              <a:rPr lang="en-US" altLang="en-US" sz="6000" b="1" dirty="0" err="1" smtClean="0">
                <a:solidFill>
                  <a:srgbClr val="002060"/>
                </a:solidFill>
                <a:latin typeface="Arial Black" panose="020B0A04020102020204" pitchFamily="34" charset="0"/>
              </a:rPr>
              <a:t>Som</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eksemplet</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i</a:t>
            </a:r>
            <a:r>
              <a:rPr lang="en-US" altLang="en-US" sz="6000" b="1" dirty="0" smtClean="0">
                <a:solidFill>
                  <a:srgbClr val="002060"/>
                </a:solidFill>
                <a:latin typeface="Arial Black" panose="020B0A04020102020204" pitchFamily="34" charset="0"/>
              </a:rPr>
              <a:t> </a:t>
            </a:r>
            <a:r>
              <a:rPr lang="en-US" altLang="en-US" sz="6000" b="1" dirty="0">
                <a:solidFill>
                  <a:srgbClr val="002060"/>
                </a:solidFill>
                <a:latin typeface="Arial Black" panose="020B0A04020102020204" pitchFamily="34" charset="0"/>
              </a:rPr>
              <a:t>Habakkuk</a:t>
            </a:r>
          </a:p>
        </p:txBody>
      </p:sp>
      <p:sp>
        <p:nvSpPr>
          <p:cNvPr id="17414" name="Text Box 7"/>
          <p:cNvSpPr txBox="1">
            <a:spLocks noChangeArrowheads="1"/>
          </p:cNvSpPr>
          <p:nvPr/>
        </p:nvSpPr>
        <p:spPr bwMode="auto">
          <a:xfrm>
            <a:off x="4308528" y="3591283"/>
            <a:ext cx="78834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5400" b="1" i="1" dirty="0">
                <a:solidFill>
                  <a:srgbClr val="00B050"/>
                </a:solidFill>
                <a:latin typeface="Arial Black" panose="020B0A04020102020204" pitchFamily="34" charset="0"/>
              </a:rPr>
              <a:t> </a:t>
            </a:r>
            <a:r>
              <a:rPr lang="en-US" altLang="en-US" sz="5400" b="1" i="1" dirty="0" err="1" smtClean="0">
                <a:solidFill>
                  <a:srgbClr val="00B050"/>
                </a:solidFill>
                <a:latin typeface="Arial Black" panose="020B0A04020102020204" pitchFamily="34" charset="0"/>
              </a:rPr>
              <a:t>Kort</a:t>
            </a:r>
            <a:r>
              <a:rPr lang="en-US" altLang="en-US" sz="5400" b="1" i="1" dirty="0" smtClean="0">
                <a:solidFill>
                  <a:srgbClr val="00B050"/>
                </a:solidFill>
                <a:latin typeface="Arial Black" panose="020B0A04020102020204" pitchFamily="34" charset="0"/>
              </a:rPr>
              <a:t> </a:t>
            </a:r>
            <a:r>
              <a:rPr lang="en-US" altLang="en-US" sz="5400" b="1" i="1" dirty="0" err="1" smtClean="0">
                <a:solidFill>
                  <a:srgbClr val="00B050"/>
                </a:solidFill>
                <a:latin typeface="Arial Black" panose="020B0A04020102020204" pitchFamily="34" charset="0"/>
              </a:rPr>
              <a:t>sagt</a:t>
            </a:r>
            <a:endParaRPr lang="en-US" altLang="en-US" sz="5400" b="1" i="1" dirty="0">
              <a:solidFill>
                <a:srgbClr val="00B050"/>
              </a:solidFill>
              <a:latin typeface="Arial Black" panose="020B0A04020102020204" pitchFamily="34" charset="0"/>
            </a:endParaRPr>
          </a:p>
        </p:txBody>
      </p:sp>
      <p:pic>
        <p:nvPicPr>
          <p:cNvPr id="8" name="Picture 4" descr="Key"/>
          <p:cNvPicPr/>
          <p:nvPr/>
        </p:nvPicPr>
        <p:blipFill>
          <a:blip r:embed="rId3" cstate="print">
            <a:extLst>
              <a:ext uri="{28A0092B-C50C-407E-A947-70E740481C1C}">
                <a14:useLocalDpi xmlns:a14="http://schemas.microsoft.com/office/drawing/2010/main" val="0"/>
              </a:ext>
            </a:extLst>
          </a:blip>
          <a:srcRect l="9616" t="10257" r="7692" b="7692"/>
          <a:stretch>
            <a:fillRect/>
          </a:stretch>
        </p:blipFill>
        <p:spPr bwMode="auto">
          <a:xfrm>
            <a:off x="340963" y="1065077"/>
            <a:ext cx="3239145" cy="99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75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13027"/>
                                        </p:tgtEl>
                                        <p:attrNameLst>
                                          <p:attrName>style.visibility</p:attrName>
                                        </p:attrNameLst>
                                      </p:cBhvr>
                                      <p:to>
                                        <p:strVal val="visible"/>
                                      </p:to>
                                    </p:set>
                                    <p:animEffect transition="in" filter="strips(downRight)">
                                      <p:cBhvr>
                                        <p:cTn id="7" dur="500"/>
                                        <p:tgtEl>
                                          <p:spTgt spid="513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3026"/>
                                        </p:tgtEl>
                                        <p:attrNameLst>
                                          <p:attrName>style.visibility</p:attrName>
                                        </p:attrNameLst>
                                      </p:cBhvr>
                                      <p:to>
                                        <p:strVal val="visible"/>
                                      </p:to>
                                    </p:set>
                                    <p:animEffect transition="in" filter="strips(downRight)">
                                      <p:cBhvr>
                                        <p:cTn id="12" dur="500"/>
                                        <p:tgtEl>
                                          <p:spTgt spid="51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6" grpId="0"/>
      <p:bldP spid="5130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Text Box 2"/>
          <p:cNvSpPr txBox="1">
            <a:spLocks noChangeArrowheads="1"/>
          </p:cNvSpPr>
          <p:nvPr/>
        </p:nvSpPr>
        <p:spPr bwMode="auto">
          <a:xfrm>
            <a:off x="340962" y="4946033"/>
            <a:ext cx="1185103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da-DK" sz="4000" i="1" dirty="0">
                <a:solidFill>
                  <a:srgbClr val="002060"/>
                </a:solidFill>
                <a:latin typeface="Arial Black" panose="020B0A04020102020204" pitchFamily="34" charset="0"/>
              </a:rPr>
              <a:t>Se efter </a:t>
            </a:r>
            <a:r>
              <a:rPr lang="da-DK" sz="4000" i="1" dirty="0" smtClean="0">
                <a:solidFill>
                  <a:srgbClr val="002060"/>
                </a:solidFill>
                <a:latin typeface="Arial Black" panose="020B0A04020102020204" pitchFamily="34" charset="0"/>
              </a:rPr>
              <a:t>et syn/en vision, mens </a:t>
            </a:r>
            <a:r>
              <a:rPr lang="da-DK" sz="4000" i="1" dirty="0">
                <a:solidFill>
                  <a:srgbClr val="002060"/>
                </a:solidFill>
                <a:latin typeface="Arial Black" panose="020B0A04020102020204" pitchFamily="34" charset="0"/>
              </a:rPr>
              <a:t>du </a:t>
            </a:r>
            <a:r>
              <a:rPr lang="da-DK" sz="4000" i="1" dirty="0" smtClean="0">
                <a:solidFill>
                  <a:srgbClr val="002060"/>
                </a:solidFill>
                <a:latin typeface="Arial Black" panose="020B0A04020102020204" pitchFamily="34" charset="0"/>
              </a:rPr>
              <a:t>beder</a:t>
            </a:r>
          </a:p>
          <a:p>
            <a:r>
              <a:rPr lang="da-DK" sz="4000" i="1" dirty="0" smtClean="0">
                <a:solidFill>
                  <a:srgbClr val="002060"/>
                </a:solidFill>
                <a:latin typeface="Arial Black" panose="020B0A04020102020204" pitchFamily="34" charset="0"/>
              </a:rPr>
              <a:t>Ret </a:t>
            </a:r>
            <a:r>
              <a:rPr lang="da-DK" sz="4000" i="1" dirty="0">
                <a:solidFill>
                  <a:srgbClr val="002060"/>
                </a:solidFill>
                <a:latin typeface="Arial Black" panose="020B0A04020102020204" pitchFamily="34" charset="0"/>
              </a:rPr>
              <a:t>dine </a:t>
            </a:r>
            <a:r>
              <a:rPr lang="da-DK" sz="4000" i="1" dirty="0" smtClean="0">
                <a:solidFill>
                  <a:srgbClr val="002060"/>
                </a:solidFill>
                <a:latin typeface="Arial Black" panose="020B0A04020102020204" pitchFamily="34" charset="0"/>
              </a:rPr>
              <a:t>øjne mod Jesus/Se </a:t>
            </a:r>
            <a:r>
              <a:rPr lang="da-DK" sz="4000" i="1" dirty="0">
                <a:solidFill>
                  <a:srgbClr val="002060"/>
                </a:solidFill>
                <a:latin typeface="Arial Black" panose="020B0A04020102020204" pitchFamily="34" charset="0"/>
              </a:rPr>
              <a:t>på Jesus </a:t>
            </a:r>
          </a:p>
        </p:txBody>
      </p:sp>
      <p:sp>
        <p:nvSpPr>
          <p:cNvPr id="608259" name="Text Box 3"/>
          <p:cNvSpPr txBox="1">
            <a:spLocks noChangeArrowheads="1"/>
          </p:cNvSpPr>
          <p:nvPr/>
        </p:nvSpPr>
        <p:spPr bwMode="auto">
          <a:xfrm>
            <a:off x="2923502" y="1219201"/>
            <a:ext cx="926849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Nøgle</a:t>
            </a:r>
            <a:r>
              <a:rPr lang="en-US" altLang="en-US" sz="6000" b="1" i="1" dirty="0" smtClean="0">
                <a:solidFill>
                  <a:srgbClr val="00B050"/>
                </a:solidFill>
                <a:latin typeface="Arial Black" panose="020B0A04020102020204" pitchFamily="34" charset="0"/>
              </a:rPr>
              <a:t> 2</a:t>
            </a:r>
            <a:endParaRPr lang="en-US" altLang="en-US" sz="6000" i="1" dirty="0" smtClean="0">
              <a:solidFill>
                <a:srgbClr val="00B050"/>
              </a:solidFill>
              <a:latin typeface="Arial Black" panose="020B0A04020102020204" pitchFamily="34" charset="0"/>
            </a:endParaRPr>
          </a:p>
          <a:p>
            <a:pPr eaLnBrk="1" hangingPunct="1">
              <a:spcBef>
                <a:spcPct val="50000"/>
              </a:spcBef>
            </a:pPr>
            <a:r>
              <a:rPr lang="en-US" altLang="en-US" sz="4000" b="1" i="1" dirty="0" err="1" smtClean="0">
                <a:solidFill>
                  <a:srgbClr val="002060"/>
                </a:solidFill>
                <a:latin typeface="Arial Black" panose="020B0A04020102020204" pitchFamily="34" charset="0"/>
              </a:rPr>
              <a:t>Jeg</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vil</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holde</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øje</a:t>
            </a:r>
            <a:r>
              <a:rPr lang="en-US" altLang="en-US" sz="4000" b="1" i="1" dirty="0" smtClean="0">
                <a:solidFill>
                  <a:srgbClr val="002060"/>
                </a:solidFill>
                <a:latin typeface="Arial Black" panose="020B0A04020102020204" pitchFamily="34" charset="0"/>
              </a:rPr>
              <a:t> med/</a:t>
            </a:r>
            <a:r>
              <a:rPr lang="en-US" altLang="en-US" sz="4000" b="1" i="1" dirty="0" err="1" smtClean="0">
                <a:solidFill>
                  <a:srgbClr val="002060"/>
                </a:solidFill>
                <a:latin typeface="Arial Black" panose="020B0A04020102020204" pitchFamily="34" charset="0"/>
              </a:rPr>
              <a:t>spejde</a:t>
            </a:r>
            <a:r>
              <a:rPr lang="en-US" altLang="en-US" sz="4000" b="1" i="1" dirty="0" smtClean="0">
                <a:solidFill>
                  <a:srgbClr val="002060"/>
                </a:solidFill>
                <a:latin typeface="Arial Black" panose="020B0A04020102020204" pitchFamily="34" charset="0"/>
              </a:rPr>
              <a:t> for at se </a:t>
            </a:r>
            <a:endParaRPr lang="en-US" altLang="en-US" sz="4000" b="1" i="1" dirty="0">
              <a:solidFill>
                <a:srgbClr val="002060"/>
              </a:solidFill>
              <a:latin typeface="Arial Black" panose="020B0A04020102020204" pitchFamily="34" charset="0"/>
            </a:endParaRPr>
          </a:p>
        </p:txBody>
      </p:sp>
      <p:sp>
        <p:nvSpPr>
          <p:cNvPr id="18436" name="Rectangle 4"/>
          <p:cNvSpPr>
            <a:spLocks noChangeArrowheads="1"/>
          </p:cNvSpPr>
          <p:nvPr/>
        </p:nvSpPr>
        <p:spPr bwMode="auto">
          <a:xfrm>
            <a:off x="1" y="0"/>
            <a:ext cx="1219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r>
              <a:rPr lang="en-US" altLang="en-US" sz="6000" b="1" dirty="0" err="1" smtClean="0">
                <a:solidFill>
                  <a:srgbClr val="002060"/>
                </a:solidFill>
                <a:latin typeface="Arial Black" panose="020B0A04020102020204" pitchFamily="34" charset="0"/>
              </a:rPr>
              <a:t>Som</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eksemplet</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i</a:t>
            </a:r>
            <a:r>
              <a:rPr lang="en-US" altLang="en-US" sz="6000" b="1" dirty="0" smtClean="0">
                <a:solidFill>
                  <a:srgbClr val="002060"/>
                </a:solidFill>
                <a:latin typeface="Arial Black" panose="020B0A04020102020204" pitchFamily="34" charset="0"/>
              </a:rPr>
              <a:t> </a:t>
            </a:r>
            <a:r>
              <a:rPr lang="en-US" altLang="en-US" sz="6000" b="1" dirty="0">
                <a:solidFill>
                  <a:srgbClr val="002060"/>
                </a:solidFill>
                <a:latin typeface="Arial Black" panose="020B0A04020102020204" pitchFamily="34" charset="0"/>
              </a:rPr>
              <a:t>Habakkuk</a:t>
            </a:r>
          </a:p>
        </p:txBody>
      </p:sp>
      <p:sp>
        <p:nvSpPr>
          <p:cNvPr id="18438" name="Text Box 6"/>
          <p:cNvSpPr txBox="1">
            <a:spLocks noChangeArrowheads="1"/>
          </p:cNvSpPr>
          <p:nvPr/>
        </p:nvSpPr>
        <p:spPr bwMode="auto">
          <a:xfrm>
            <a:off x="2923502" y="3749548"/>
            <a:ext cx="72320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spcBef>
                <a:spcPct val="50000"/>
              </a:spcBef>
            </a:pPr>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Kort</a:t>
            </a:r>
            <a:r>
              <a:rPr lang="en-US" altLang="en-US" sz="6000" b="1" i="1" dirty="0" smtClean="0">
                <a:solidFill>
                  <a:srgbClr val="00B050"/>
                </a:solidFill>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sagt</a:t>
            </a:r>
            <a:endParaRPr lang="en-US" altLang="en-US" sz="6000" b="1" i="1" dirty="0">
              <a:solidFill>
                <a:srgbClr val="00B050"/>
              </a:solidFill>
              <a:latin typeface="Arial Black" panose="020B0A04020102020204" pitchFamily="34" charset="0"/>
            </a:endParaRPr>
          </a:p>
        </p:txBody>
      </p:sp>
      <p:pic>
        <p:nvPicPr>
          <p:cNvPr id="6" name="Picture 4" descr="Key"/>
          <p:cNvPicPr/>
          <p:nvPr/>
        </p:nvPicPr>
        <p:blipFill>
          <a:blip r:embed="rId3" cstate="print">
            <a:extLst>
              <a:ext uri="{28A0092B-C50C-407E-A947-70E740481C1C}">
                <a14:useLocalDpi xmlns:a14="http://schemas.microsoft.com/office/drawing/2010/main" val="0"/>
              </a:ext>
            </a:extLst>
          </a:blip>
          <a:srcRect l="9616" t="10257" r="7692" b="7692"/>
          <a:stretch>
            <a:fillRect/>
          </a:stretch>
        </p:blipFill>
        <p:spPr bwMode="auto">
          <a:xfrm>
            <a:off x="340963" y="1065077"/>
            <a:ext cx="3192652" cy="99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0814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08259"/>
                                        </p:tgtEl>
                                        <p:attrNameLst>
                                          <p:attrName>style.visibility</p:attrName>
                                        </p:attrNameLst>
                                      </p:cBhvr>
                                      <p:to>
                                        <p:strVal val="visible"/>
                                      </p:to>
                                    </p:set>
                                    <p:animEffect transition="in" filter="strips(downRight)">
                                      <p:cBhvr>
                                        <p:cTn id="7" dur="500"/>
                                        <p:tgtEl>
                                          <p:spTgt spid="608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08258"/>
                                        </p:tgtEl>
                                        <p:attrNameLst>
                                          <p:attrName>style.visibility</p:attrName>
                                        </p:attrNameLst>
                                      </p:cBhvr>
                                      <p:to>
                                        <p:strVal val="visible"/>
                                      </p:to>
                                    </p:set>
                                    <p:animEffect transition="in" filter="strips(downRight)">
                                      <p:cBhvr>
                                        <p:cTn id="12" dur="500"/>
                                        <p:tgtEl>
                                          <p:spTgt spid="608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8" grpId="0"/>
      <p:bldP spid="6082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Text Box 2"/>
          <p:cNvSpPr txBox="1">
            <a:spLocks noChangeArrowheads="1"/>
          </p:cNvSpPr>
          <p:nvPr/>
        </p:nvSpPr>
        <p:spPr bwMode="auto">
          <a:xfrm>
            <a:off x="1981200" y="5197978"/>
            <a:ext cx="10210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4400" b="1" i="1" dirty="0" err="1" smtClean="0">
                <a:solidFill>
                  <a:srgbClr val="002060"/>
                </a:solidFill>
                <a:latin typeface="Arial Black" panose="020B0A04020102020204" pitchFamily="34" charset="0"/>
              </a:rPr>
              <a:t>Guds</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stemme</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kommer</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ofte</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som</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spontane</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ord</a:t>
            </a:r>
            <a:r>
              <a:rPr lang="en-US" altLang="en-US" sz="4400" b="1" i="1" dirty="0" smtClean="0">
                <a:solidFill>
                  <a:srgbClr val="002060"/>
                </a:solidFill>
                <a:latin typeface="Arial Black" panose="020B0A04020102020204" pitchFamily="34" charset="0"/>
              </a:rPr>
              <a:t>, tanker, </a:t>
            </a:r>
            <a:r>
              <a:rPr lang="en-US" altLang="en-US" sz="4400" b="1" i="1" dirty="0" err="1" smtClean="0">
                <a:solidFill>
                  <a:srgbClr val="002060"/>
                </a:solidFill>
                <a:latin typeface="Arial Black" panose="020B0A04020102020204" pitchFamily="34" charset="0"/>
              </a:rPr>
              <a:t>idéer</a:t>
            </a:r>
            <a:r>
              <a:rPr lang="en-US" altLang="en-US" sz="4400" b="1" i="1" dirty="0" smtClean="0">
                <a:solidFill>
                  <a:srgbClr val="002060"/>
                </a:solidFill>
                <a:latin typeface="Arial Black" panose="020B0A04020102020204" pitchFamily="34" charset="0"/>
              </a:rPr>
              <a:t> mv.</a:t>
            </a:r>
            <a:endParaRPr lang="en-US" altLang="en-US" sz="4400" b="1" i="1" dirty="0">
              <a:solidFill>
                <a:srgbClr val="002060"/>
              </a:solidFill>
              <a:latin typeface="Arial Black" panose="020B0A04020102020204" pitchFamily="34" charset="0"/>
            </a:endParaRPr>
          </a:p>
        </p:txBody>
      </p:sp>
      <p:sp>
        <p:nvSpPr>
          <p:cNvPr id="607235" name="Text Box 3"/>
          <p:cNvSpPr txBox="1">
            <a:spLocks noChangeArrowheads="1"/>
          </p:cNvSpPr>
          <p:nvPr/>
        </p:nvSpPr>
        <p:spPr bwMode="auto">
          <a:xfrm>
            <a:off x="2514599" y="1219201"/>
            <a:ext cx="9677401"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Nøgle</a:t>
            </a:r>
            <a:r>
              <a:rPr lang="en-US" altLang="en-US" sz="6000" b="1" i="1" dirty="0" smtClean="0">
                <a:solidFill>
                  <a:srgbClr val="00B050"/>
                </a:solidFill>
                <a:latin typeface="Arial Black" panose="020B0A04020102020204" pitchFamily="34" charset="0"/>
              </a:rPr>
              <a:t> 3</a:t>
            </a:r>
          </a:p>
          <a:p>
            <a:pPr eaLnBrk="1" hangingPunct="1">
              <a:spcBef>
                <a:spcPct val="50000"/>
              </a:spcBef>
            </a:pPr>
            <a:r>
              <a:rPr lang="en-US" altLang="en-US" sz="4400" b="1" i="1" dirty="0" err="1" smtClean="0">
                <a:solidFill>
                  <a:srgbClr val="002060"/>
                </a:solidFill>
                <a:latin typeface="Arial Black" panose="020B0A04020102020204" pitchFamily="34" charset="0"/>
              </a:rPr>
              <a:t>Hvad</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han</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vil</a:t>
            </a:r>
            <a:r>
              <a:rPr lang="en-US" altLang="en-US" sz="4400" b="1" i="1" dirty="0" smtClean="0">
                <a:solidFill>
                  <a:srgbClr val="002060"/>
                </a:solidFill>
                <a:latin typeface="Arial Black" panose="020B0A04020102020204" pitchFamily="34" charset="0"/>
              </a:rPr>
              <a:t> tale </a:t>
            </a:r>
            <a:r>
              <a:rPr lang="en-US" altLang="en-US" sz="4400" b="1" i="1" dirty="0" err="1" smtClean="0">
                <a:solidFill>
                  <a:srgbClr val="002060"/>
                </a:solidFill>
                <a:latin typeface="Arial Black" panose="020B0A04020102020204" pitchFamily="34" charset="0"/>
              </a:rPr>
              <a:t>til</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mig</a:t>
            </a:r>
            <a:r>
              <a:rPr lang="en-US" altLang="en-US" sz="4400" b="1" i="1" dirty="0" smtClean="0">
                <a:solidFill>
                  <a:srgbClr val="002060"/>
                </a:solidFill>
                <a:latin typeface="Arial Black" panose="020B0A04020102020204" pitchFamily="34" charset="0"/>
              </a:rPr>
              <a:t>/</a:t>
            </a:r>
            <a:r>
              <a:rPr lang="en-US" altLang="en-US" sz="4400" b="1" i="1" dirty="0" err="1" smtClean="0">
                <a:solidFill>
                  <a:srgbClr val="002060"/>
                </a:solidFill>
                <a:latin typeface="Arial Black" panose="020B0A04020102020204" pitchFamily="34" charset="0"/>
              </a:rPr>
              <a:t>svare</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mig</a:t>
            </a:r>
            <a:endParaRPr lang="en-US" altLang="en-US" sz="4400" b="1" i="1" dirty="0">
              <a:solidFill>
                <a:srgbClr val="002060"/>
              </a:solidFill>
              <a:latin typeface="Arial Black" panose="020B0A04020102020204" pitchFamily="34" charset="0"/>
            </a:endParaRPr>
          </a:p>
        </p:txBody>
      </p:sp>
      <p:sp>
        <p:nvSpPr>
          <p:cNvPr id="19460" name="Rectangle 4"/>
          <p:cNvSpPr>
            <a:spLocks noChangeArrowheads="1"/>
          </p:cNvSpPr>
          <p:nvPr/>
        </p:nvSpPr>
        <p:spPr bwMode="auto">
          <a:xfrm>
            <a:off x="1" y="3087"/>
            <a:ext cx="1219199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r>
              <a:rPr lang="en-US" altLang="en-US" sz="6000" b="1" dirty="0" err="1" smtClean="0">
                <a:solidFill>
                  <a:srgbClr val="002060"/>
                </a:solidFill>
                <a:latin typeface="Arial Black" panose="020B0A04020102020204" pitchFamily="34" charset="0"/>
              </a:rPr>
              <a:t>Som</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eksemplet</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i</a:t>
            </a:r>
            <a:r>
              <a:rPr lang="en-US" altLang="en-US" sz="6000" b="1" dirty="0" smtClean="0">
                <a:solidFill>
                  <a:srgbClr val="002060"/>
                </a:solidFill>
                <a:latin typeface="Arial Black" panose="020B0A04020102020204" pitchFamily="34" charset="0"/>
              </a:rPr>
              <a:t> </a:t>
            </a:r>
            <a:r>
              <a:rPr lang="en-US" altLang="en-US" sz="6000" b="1" dirty="0">
                <a:solidFill>
                  <a:srgbClr val="002060"/>
                </a:solidFill>
                <a:latin typeface="Arial Black" panose="020B0A04020102020204" pitchFamily="34" charset="0"/>
              </a:rPr>
              <a:t>Habakkuk</a:t>
            </a:r>
          </a:p>
        </p:txBody>
      </p:sp>
      <p:sp>
        <p:nvSpPr>
          <p:cNvPr id="19462" name="Text Box 6"/>
          <p:cNvSpPr txBox="1">
            <a:spLocks noChangeArrowheads="1"/>
          </p:cNvSpPr>
          <p:nvPr/>
        </p:nvSpPr>
        <p:spPr bwMode="auto">
          <a:xfrm>
            <a:off x="1981200" y="3917674"/>
            <a:ext cx="8153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spcBef>
                <a:spcPct val="50000"/>
              </a:spcBef>
            </a:pPr>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Kort</a:t>
            </a:r>
            <a:r>
              <a:rPr lang="en-US" altLang="en-US" sz="6000" b="1" i="1" dirty="0" smtClean="0">
                <a:solidFill>
                  <a:srgbClr val="00B050"/>
                </a:solidFill>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sagt</a:t>
            </a:r>
            <a:endParaRPr lang="en-US" altLang="en-US" sz="6000" b="1" i="1" dirty="0">
              <a:solidFill>
                <a:srgbClr val="00B050"/>
              </a:solidFill>
              <a:latin typeface="Arial Black" panose="020B0A04020102020204" pitchFamily="34" charset="0"/>
            </a:endParaRPr>
          </a:p>
        </p:txBody>
      </p:sp>
      <p:pic>
        <p:nvPicPr>
          <p:cNvPr id="6" name="Picture 4" descr="Key"/>
          <p:cNvPicPr/>
          <p:nvPr/>
        </p:nvPicPr>
        <p:blipFill>
          <a:blip r:embed="rId3" cstate="print">
            <a:extLst>
              <a:ext uri="{28A0092B-C50C-407E-A947-70E740481C1C}">
                <a14:useLocalDpi xmlns:a14="http://schemas.microsoft.com/office/drawing/2010/main" val="0"/>
              </a:ext>
            </a:extLst>
          </a:blip>
          <a:srcRect l="9616" t="10257" r="7692" b="7692"/>
          <a:stretch>
            <a:fillRect/>
          </a:stretch>
        </p:blipFill>
        <p:spPr bwMode="auto">
          <a:xfrm>
            <a:off x="325464" y="1065077"/>
            <a:ext cx="3270143" cy="99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7506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07235"/>
                                        </p:tgtEl>
                                        <p:attrNameLst>
                                          <p:attrName>style.visibility</p:attrName>
                                        </p:attrNameLst>
                                      </p:cBhvr>
                                      <p:to>
                                        <p:strVal val="visible"/>
                                      </p:to>
                                    </p:set>
                                    <p:animEffect transition="in" filter="strips(downRight)">
                                      <p:cBhvr>
                                        <p:cTn id="7" dur="500"/>
                                        <p:tgtEl>
                                          <p:spTgt spid="6072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07234"/>
                                        </p:tgtEl>
                                        <p:attrNameLst>
                                          <p:attrName>style.visibility</p:attrName>
                                        </p:attrNameLst>
                                      </p:cBhvr>
                                      <p:to>
                                        <p:strVal val="visible"/>
                                      </p:to>
                                    </p:set>
                                    <p:animEffect transition="in" filter="strips(downRight)">
                                      <p:cBhvr>
                                        <p:cTn id="12" dur="500"/>
                                        <p:tgtEl>
                                          <p:spTgt spid="607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4" grpId="0"/>
      <p:bldP spid="6072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356460" y="4734342"/>
            <a:ext cx="1183554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4400" b="1" i="1" dirty="0" err="1" smtClean="0">
                <a:solidFill>
                  <a:srgbClr val="002060"/>
                </a:solidFill>
                <a:latin typeface="Arial Black" panose="020B0A04020102020204" pitchFamily="34" charset="0"/>
              </a:rPr>
              <a:t>Skriv</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strømmen</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af</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ord</a:t>
            </a:r>
            <a:r>
              <a:rPr lang="en-US" altLang="en-US" sz="4400" b="1" i="1" dirty="0" smtClean="0">
                <a:solidFill>
                  <a:srgbClr val="002060"/>
                </a:solidFill>
                <a:latin typeface="Arial Black" panose="020B0A04020102020204" pitchFamily="34" charset="0"/>
              </a:rPr>
              <a:t>, tanker, </a:t>
            </a:r>
            <a:r>
              <a:rPr lang="en-US" altLang="en-US" sz="4400" b="1" i="1" dirty="0" err="1" smtClean="0">
                <a:solidFill>
                  <a:srgbClr val="002060"/>
                </a:solidFill>
                <a:latin typeface="Arial Black" panose="020B0A04020102020204" pitchFamily="34" charset="0"/>
              </a:rPr>
              <a:t>syner</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visioner</a:t>
            </a:r>
            <a:r>
              <a:rPr lang="en-US" altLang="en-US" sz="4400" b="1" i="1" dirty="0" smtClean="0">
                <a:solidFill>
                  <a:srgbClr val="002060"/>
                </a:solidFill>
                <a:latin typeface="Arial Black" panose="020B0A04020102020204" pitchFamily="34" charset="0"/>
              </a:rPr>
              <a:t> mv. </a:t>
            </a:r>
            <a:r>
              <a:rPr lang="en-US" altLang="en-US" sz="4400" b="1" i="1" dirty="0">
                <a:solidFill>
                  <a:srgbClr val="002060"/>
                </a:solidFill>
                <a:latin typeface="Arial Black" panose="020B0A04020102020204" pitchFamily="34" charset="0"/>
              </a:rPr>
              <a:t>d</a:t>
            </a:r>
            <a:r>
              <a:rPr lang="en-US" altLang="en-US" sz="4400" b="1" i="1" dirty="0" smtClean="0">
                <a:solidFill>
                  <a:srgbClr val="002060"/>
                </a:solidFill>
                <a:latin typeface="Arial Black" panose="020B0A04020102020204" pitchFamily="34" charset="0"/>
              </a:rPr>
              <a:t>u </a:t>
            </a:r>
            <a:r>
              <a:rPr lang="en-US" altLang="en-US" sz="4400" b="1" i="1" dirty="0" err="1" smtClean="0">
                <a:solidFill>
                  <a:srgbClr val="002060"/>
                </a:solidFill>
                <a:latin typeface="Arial Black" panose="020B0A04020102020204" pitchFamily="34" charset="0"/>
              </a:rPr>
              <a:t>modtager</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ned</a:t>
            </a:r>
            <a:r>
              <a:rPr lang="en-US" altLang="en-US" sz="4400" b="1" i="1" dirty="0" smtClean="0">
                <a:solidFill>
                  <a:srgbClr val="002060"/>
                </a:solidFill>
                <a:latin typeface="Arial Black" panose="020B0A04020102020204" pitchFamily="34" charset="0"/>
              </a:rPr>
              <a:t> (2-vejs </a:t>
            </a:r>
            <a:r>
              <a:rPr lang="en-US" altLang="en-US" sz="4400" b="1" i="1" dirty="0" err="1" smtClean="0">
                <a:solidFill>
                  <a:srgbClr val="002060"/>
                </a:solidFill>
                <a:latin typeface="Arial Black" panose="020B0A04020102020204" pitchFamily="34" charset="0"/>
              </a:rPr>
              <a:t>kommunikation</a:t>
            </a:r>
            <a:r>
              <a:rPr lang="en-US" altLang="en-US" sz="4400" b="1" i="1" dirty="0" smtClean="0">
                <a:solidFill>
                  <a:srgbClr val="002060"/>
                </a:solidFill>
                <a:latin typeface="Arial Black" panose="020B0A04020102020204" pitchFamily="34" charset="0"/>
              </a:rPr>
              <a:t> med </a:t>
            </a:r>
            <a:r>
              <a:rPr lang="en-US" altLang="en-US" sz="4400" b="1" i="1" dirty="0" err="1" smtClean="0">
                <a:solidFill>
                  <a:srgbClr val="002060"/>
                </a:solidFill>
                <a:latin typeface="Arial Black" panose="020B0A04020102020204" pitchFamily="34" charset="0"/>
              </a:rPr>
              <a:t>Gud</a:t>
            </a:r>
            <a:r>
              <a:rPr lang="en-US" altLang="en-US" sz="4400" b="1" i="1" dirty="0" smtClean="0">
                <a:solidFill>
                  <a:srgbClr val="002060"/>
                </a:solidFill>
                <a:latin typeface="Arial Black" panose="020B0A04020102020204" pitchFamily="34" charset="0"/>
              </a:rPr>
              <a:t>)</a:t>
            </a:r>
            <a:endParaRPr lang="en-US" altLang="en-US" sz="4400" i="1" dirty="0">
              <a:solidFill>
                <a:srgbClr val="002060"/>
              </a:solidFill>
              <a:latin typeface="Arial Black" panose="020B0A04020102020204" pitchFamily="34" charset="0"/>
            </a:endParaRPr>
          </a:p>
        </p:txBody>
      </p:sp>
      <p:sp>
        <p:nvSpPr>
          <p:cNvPr id="514051" name="Text Box 3"/>
          <p:cNvSpPr txBox="1">
            <a:spLocks noChangeArrowheads="1"/>
          </p:cNvSpPr>
          <p:nvPr/>
        </p:nvSpPr>
        <p:spPr bwMode="auto">
          <a:xfrm>
            <a:off x="1487837" y="1219201"/>
            <a:ext cx="10704163"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Nøgle</a:t>
            </a:r>
            <a:r>
              <a:rPr lang="en-US" altLang="en-US" sz="6000" b="1" i="1" dirty="0" smtClean="0">
                <a:solidFill>
                  <a:srgbClr val="00B050"/>
                </a:solidFill>
                <a:latin typeface="Arial Black" panose="020B0A04020102020204" pitchFamily="34" charset="0"/>
              </a:rPr>
              <a:t> 4</a:t>
            </a:r>
          </a:p>
          <a:p>
            <a:pPr eaLnBrk="1" hangingPunct="1">
              <a:spcBef>
                <a:spcPct val="50000"/>
              </a:spcBef>
            </a:pPr>
            <a:r>
              <a:rPr lang="en-US" altLang="en-US" sz="4400" b="1" i="1" dirty="0" err="1" smtClean="0">
                <a:solidFill>
                  <a:srgbClr val="002060"/>
                </a:solidFill>
                <a:latin typeface="Arial Black" panose="020B0A04020102020204" pitchFamily="34" charset="0"/>
              </a:rPr>
              <a:t>Så</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sagde</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Herren</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skriv</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synet</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visionen</a:t>
            </a:r>
            <a:r>
              <a:rPr lang="en-US" altLang="en-US" sz="4400" b="1" i="1" dirty="0" smtClean="0">
                <a:solidFill>
                  <a:srgbClr val="002060"/>
                </a:solidFill>
                <a:latin typeface="Arial Black" panose="020B0A04020102020204" pitchFamily="34" charset="0"/>
              </a:rPr>
              <a:t>/</a:t>
            </a:r>
            <a:r>
              <a:rPr lang="en-US" altLang="en-US" sz="4400" b="1" i="1" dirty="0" err="1" smtClean="0">
                <a:solidFill>
                  <a:srgbClr val="002060"/>
                </a:solidFill>
                <a:latin typeface="Arial Black" panose="020B0A04020102020204" pitchFamily="34" charset="0"/>
              </a:rPr>
              <a:t>svaret</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tydeligt</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på</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tavler</a:t>
            </a:r>
            <a:endParaRPr lang="en-US" altLang="en-US" sz="4400" b="1" i="1" dirty="0">
              <a:solidFill>
                <a:srgbClr val="002060"/>
              </a:solidFill>
              <a:latin typeface="Arial Black" panose="020B0A04020102020204" pitchFamily="34" charset="0"/>
            </a:endParaRPr>
          </a:p>
        </p:txBody>
      </p:sp>
      <p:sp>
        <p:nvSpPr>
          <p:cNvPr id="20484" name="Rectangle 4"/>
          <p:cNvSpPr>
            <a:spLocks noChangeArrowheads="1"/>
          </p:cNvSpPr>
          <p:nvPr/>
        </p:nvSpPr>
        <p:spPr bwMode="auto">
          <a:xfrm>
            <a:off x="15498" y="-16618"/>
            <a:ext cx="1219199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r>
              <a:rPr lang="en-US" altLang="en-US" sz="6000" b="1" dirty="0" err="1" smtClean="0">
                <a:solidFill>
                  <a:srgbClr val="002060"/>
                </a:solidFill>
                <a:latin typeface="Arial Black" panose="020B0A04020102020204" pitchFamily="34" charset="0"/>
              </a:rPr>
              <a:t>Som</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eksemplet</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i</a:t>
            </a:r>
            <a:r>
              <a:rPr lang="en-US" altLang="en-US" sz="6000" b="1" dirty="0" smtClean="0">
                <a:solidFill>
                  <a:srgbClr val="002060"/>
                </a:solidFill>
                <a:latin typeface="Arial Black" panose="020B0A04020102020204" pitchFamily="34" charset="0"/>
              </a:rPr>
              <a:t> </a:t>
            </a:r>
            <a:r>
              <a:rPr lang="en-US" altLang="en-US" sz="6000" b="1" dirty="0">
                <a:solidFill>
                  <a:srgbClr val="002060"/>
                </a:solidFill>
                <a:latin typeface="Arial Black" panose="020B0A04020102020204" pitchFamily="34" charset="0"/>
              </a:rPr>
              <a:t>Habakkuk</a:t>
            </a:r>
          </a:p>
        </p:txBody>
      </p:sp>
      <p:sp>
        <p:nvSpPr>
          <p:cNvPr id="20486" name="Text Box 6"/>
          <p:cNvSpPr txBox="1">
            <a:spLocks noChangeArrowheads="1"/>
          </p:cNvSpPr>
          <p:nvPr/>
        </p:nvSpPr>
        <p:spPr bwMode="auto">
          <a:xfrm>
            <a:off x="1487837" y="3823157"/>
            <a:ext cx="857780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spcBef>
                <a:spcPct val="50000"/>
              </a:spcBef>
            </a:pPr>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Kort</a:t>
            </a:r>
            <a:r>
              <a:rPr lang="en-US" altLang="en-US" sz="6000" b="1" i="1" dirty="0" smtClean="0">
                <a:solidFill>
                  <a:srgbClr val="00B050"/>
                </a:solidFill>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sagt</a:t>
            </a:r>
            <a:endParaRPr lang="en-US" altLang="en-US" sz="6000" b="1" i="1" dirty="0">
              <a:solidFill>
                <a:srgbClr val="00B050"/>
              </a:solidFill>
              <a:latin typeface="Arial Black" panose="020B0A04020102020204" pitchFamily="34" charset="0"/>
            </a:endParaRPr>
          </a:p>
        </p:txBody>
      </p:sp>
      <p:pic>
        <p:nvPicPr>
          <p:cNvPr id="6" name="Picture 4" descr="Key"/>
          <p:cNvPicPr/>
          <p:nvPr/>
        </p:nvPicPr>
        <p:blipFill>
          <a:blip r:embed="rId3" cstate="print">
            <a:extLst>
              <a:ext uri="{28A0092B-C50C-407E-A947-70E740481C1C}">
                <a14:useLocalDpi xmlns:a14="http://schemas.microsoft.com/office/drawing/2010/main" val="0"/>
              </a:ext>
            </a:extLst>
          </a:blip>
          <a:srcRect l="9616" t="10257" r="7692" b="7692"/>
          <a:stretch>
            <a:fillRect/>
          </a:stretch>
        </p:blipFill>
        <p:spPr bwMode="auto">
          <a:xfrm>
            <a:off x="356460" y="1065077"/>
            <a:ext cx="3208149" cy="99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746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14051"/>
                                        </p:tgtEl>
                                        <p:attrNameLst>
                                          <p:attrName>style.visibility</p:attrName>
                                        </p:attrNameLst>
                                      </p:cBhvr>
                                      <p:to>
                                        <p:strVal val="visible"/>
                                      </p:to>
                                    </p:set>
                                    <p:animEffect transition="in" filter="strips(downRight)">
                                      <p:cBhvr>
                                        <p:cTn id="7" dur="500"/>
                                        <p:tgtEl>
                                          <p:spTgt spid="514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4050"/>
                                        </p:tgtEl>
                                        <p:attrNameLst>
                                          <p:attrName>style.visibility</p:attrName>
                                        </p:attrNameLst>
                                      </p:cBhvr>
                                      <p:to>
                                        <p:strVal val="visible"/>
                                      </p:to>
                                    </p:set>
                                    <p:animEffect transition="in" filter="strips(downRight)">
                                      <p:cBhvr>
                                        <p:cTn id="12" dur="500"/>
                                        <p:tgtEl>
                                          <p:spTgt spid="514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p:bldP spid="514051" grpId="0"/>
    </p:bld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867</Words>
  <Application>Microsoft Office PowerPoint</Application>
  <PresentationFormat>Widescreen</PresentationFormat>
  <Paragraphs>124</Paragraphs>
  <Slides>17</Slides>
  <Notes>13</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17</vt:i4>
      </vt:variant>
    </vt:vector>
  </HeadingPairs>
  <TitlesOfParts>
    <vt:vector size="28" baseType="lpstr">
      <vt:lpstr>Arial</vt:lpstr>
      <vt:lpstr>Arial Black</vt:lpstr>
      <vt:lpstr>Calibri</vt:lpstr>
      <vt:lpstr>Calibri Light</vt:lpstr>
      <vt:lpstr>Freestyle Script</vt:lpstr>
      <vt:lpstr>Minion Pro</vt:lpstr>
      <vt:lpstr>Segoe UI Symbol</vt:lpstr>
      <vt:lpstr>Times New Roman</vt:lpstr>
      <vt:lpstr>Verdana</vt:lpstr>
      <vt:lpstr>Wingdings</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David Olsen</dc:creator>
  <cp:lastModifiedBy>David Olsen</cp:lastModifiedBy>
  <cp:revision>48</cp:revision>
  <dcterms:created xsi:type="dcterms:W3CDTF">2018-02-19T13:18:25Z</dcterms:created>
  <dcterms:modified xsi:type="dcterms:W3CDTF">2018-12-29T21:35:13Z</dcterms:modified>
</cp:coreProperties>
</file>